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  <p:sldId id="262" r:id="rId7"/>
    <p:sldId id="261" r:id="rId8"/>
    <p:sldId id="263" r:id="rId9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3" d="100"/>
          <a:sy n="123" d="100"/>
        </p:scale>
        <p:origin x="-114" y="-24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47DB8-6B17-4AE2-8150-C599E5A3DFDA}" type="datetimeFigureOut">
              <a:rPr lang="de-DE" smtClean="0"/>
              <a:t>24.03.2012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87AA00-07A2-424C-8697-3A9257632854}" type="slidenum">
              <a:rPr lang="de-DE" smtClean="0"/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Compositing Application Manager</a:t>
            </a:r>
            <a:endParaRPr lang="de-D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How to write a </a:t>
            </a:r>
            <a:r>
              <a:rPr lang="en-US" dirty="0" err="1" smtClean="0"/>
              <a:t>DirectFB</a:t>
            </a:r>
            <a:r>
              <a:rPr lang="en-US" dirty="0" smtClean="0"/>
              <a:t> Compositor</a:t>
            </a:r>
            <a:endParaRPr lang="de-DE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Composition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Compositor has an output surface and any number of input surfaces from other applications.</a:t>
            </a:r>
          </a:p>
          <a:p>
            <a:r>
              <a:rPr lang="en-US" dirty="0" smtClean="0"/>
              <a:t>Renders the whole scene including its own resources, e.g. decorations around the application views, shadows, animations…</a:t>
            </a:r>
          </a:p>
          <a:p>
            <a:r>
              <a:rPr lang="en-US" dirty="0" smtClean="0"/>
              <a:t>Updates in an application trigger events in the compositor to schedule next composition.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Composition</a:t>
            </a:r>
            <a:endParaRPr lang="de-DE" dirty="0"/>
          </a:p>
        </p:txBody>
      </p:sp>
      <p:sp>
        <p:nvSpPr>
          <p:cNvPr id="4" name="Rectangle 3"/>
          <p:cNvSpPr/>
          <p:nvPr/>
        </p:nvSpPr>
        <p:spPr>
          <a:xfrm>
            <a:off x="539552" y="2348880"/>
            <a:ext cx="1368152" cy="12241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Output</a:t>
            </a:r>
            <a:endParaRPr lang="de-DE" dirty="0"/>
          </a:p>
        </p:txBody>
      </p:sp>
      <p:sp>
        <p:nvSpPr>
          <p:cNvPr id="5" name="Rectangle 4"/>
          <p:cNvSpPr/>
          <p:nvPr/>
        </p:nvSpPr>
        <p:spPr>
          <a:xfrm>
            <a:off x="6948264" y="404664"/>
            <a:ext cx="1512168" cy="12241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Output</a:t>
            </a:r>
          </a:p>
          <a:p>
            <a:pPr algn="ctr"/>
            <a:r>
              <a:rPr lang="en-US" dirty="0" smtClean="0"/>
              <a:t>App #1</a:t>
            </a:r>
            <a:endParaRPr lang="de-DE" dirty="0"/>
          </a:p>
        </p:txBody>
      </p:sp>
      <p:sp>
        <p:nvSpPr>
          <p:cNvPr id="6" name="Rectangle 5"/>
          <p:cNvSpPr/>
          <p:nvPr/>
        </p:nvSpPr>
        <p:spPr>
          <a:xfrm>
            <a:off x="6948264" y="1700808"/>
            <a:ext cx="1512168" cy="12241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Output</a:t>
            </a:r>
          </a:p>
          <a:p>
            <a:pPr algn="ctr"/>
            <a:r>
              <a:rPr lang="en-US" dirty="0" smtClean="0"/>
              <a:t>App #2</a:t>
            </a:r>
            <a:endParaRPr lang="de-DE" dirty="0"/>
          </a:p>
        </p:txBody>
      </p:sp>
      <p:sp>
        <p:nvSpPr>
          <p:cNvPr id="7" name="Rectangle 6"/>
          <p:cNvSpPr/>
          <p:nvPr/>
        </p:nvSpPr>
        <p:spPr>
          <a:xfrm>
            <a:off x="6948264" y="2996952"/>
            <a:ext cx="1512168" cy="12241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Main Output</a:t>
            </a:r>
          </a:p>
          <a:p>
            <a:pPr algn="ctr"/>
            <a:r>
              <a:rPr lang="en-US" dirty="0" smtClean="0"/>
              <a:t>App #3</a:t>
            </a:r>
            <a:endParaRPr lang="de-DE" dirty="0"/>
          </a:p>
        </p:txBody>
      </p:sp>
      <p:sp>
        <p:nvSpPr>
          <p:cNvPr id="8" name="Rectangle 7"/>
          <p:cNvSpPr/>
          <p:nvPr/>
        </p:nvSpPr>
        <p:spPr>
          <a:xfrm>
            <a:off x="6948264" y="4293096"/>
            <a:ext cx="1512168" cy="12241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Sub Output</a:t>
            </a:r>
          </a:p>
          <a:p>
            <a:pPr algn="ctr"/>
            <a:r>
              <a:rPr lang="en-US" dirty="0" smtClean="0"/>
              <a:t>App #3</a:t>
            </a:r>
            <a:endParaRPr lang="de-DE" dirty="0"/>
          </a:p>
        </p:txBody>
      </p:sp>
      <p:sp>
        <p:nvSpPr>
          <p:cNvPr id="9" name="Rectangle 8"/>
          <p:cNvSpPr/>
          <p:nvPr/>
        </p:nvSpPr>
        <p:spPr>
          <a:xfrm>
            <a:off x="3131840" y="5157192"/>
            <a:ext cx="1296144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Decoration</a:t>
            </a:r>
            <a:endParaRPr lang="de-DE" dirty="0"/>
          </a:p>
        </p:txBody>
      </p:sp>
      <p:sp>
        <p:nvSpPr>
          <p:cNvPr id="10" name="Rectangle 9"/>
          <p:cNvSpPr/>
          <p:nvPr/>
        </p:nvSpPr>
        <p:spPr>
          <a:xfrm>
            <a:off x="4644008" y="5157192"/>
            <a:ext cx="1296144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Shadow</a:t>
            </a:r>
            <a:endParaRPr lang="de-DE" dirty="0"/>
          </a:p>
        </p:txBody>
      </p:sp>
      <p:sp>
        <p:nvSpPr>
          <p:cNvPr id="11" name="Rectangle 10"/>
          <p:cNvSpPr/>
          <p:nvPr/>
        </p:nvSpPr>
        <p:spPr>
          <a:xfrm>
            <a:off x="3131840" y="5949280"/>
            <a:ext cx="1296144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Animations</a:t>
            </a:r>
            <a:endParaRPr lang="de-DE" dirty="0"/>
          </a:p>
        </p:txBody>
      </p:sp>
      <p:sp>
        <p:nvSpPr>
          <p:cNvPr id="12" name="Rectangle 11"/>
          <p:cNvSpPr/>
          <p:nvPr/>
        </p:nvSpPr>
        <p:spPr>
          <a:xfrm>
            <a:off x="4644008" y="5949280"/>
            <a:ext cx="1296144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Effects</a:t>
            </a:r>
            <a:endParaRPr lang="de-DE" dirty="0"/>
          </a:p>
        </p:txBody>
      </p:sp>
      <p:sp>
        <p:nvSpPr>
          <p:cNvPr id="13" name="Oval 12"/>
          <p:cNvSpPr/>
          <p:nvPr/>
        </p:nvSpPr>
        <p:spPr>
          <a:xfrm>
            <a:off x="3059832" y="2204864"/>
            <a:ext cx="2952328" cy="151216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Render Scene</a:t>
            </a:r>
          </a:p>
          <a:p>
            <a:pPr algn="ctr"/>
            <a:r>
              <a:rPr lang="en-US" dirty="0" smtClean="0"/>
              <a:t>with any API that supports </a:t>
            </a:r>
            <a:r>
              <a:rPr lang="en-US" dirty="0" err="1" smtClean="0"/>
              <a:t>DirectFB</a:t>
            </a:r>
            <a:endParaRPr lang="de-DE" dirty="0"/>
          </a:p>
        </p:txBody>
      </p:sp>
      <p:cxnSp>
        <p:nvCxnSpPr>
          <p:cNvPr id="15" name="Straight Arrow Connector 14"/>
          <p:cNvCxnSpPr>
            <a:stCxn id="5" idx="1"/>
            <a:endCxn id="13" idx="6"/>
          </p:cNvCxnSpPr>
          <p:nvPr/>
        </p:nvCxnSpPr>
        <p:spPr>
          <a:xfrm flipH="1">
            <a:off x="6012160" y="1016732"/>
            <a:ext cx="936104" cy="194421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6" idx="1"/>
            <a:endCxn id="13" idx="6"/>
          </p:cNvCxnSpPr>
          <p:nvPr/>
        </p:nvCxnSpPr>
        <p:spPr>
          <a:xfrm flipH="1">
            <a:off x="6012160" y="2312876"/>
            <a:ext cx="936104" cy="64807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7" idx="1"/>
            <a:endCxn id="13" idx="6"/>
          </p:cNvCxnSpPr>
          <p:nvPr/>
        </p:nvCxnSpPr>
        <p:spPr>
          <a:xfrm flipH="1" flipV="1">
            <a:off x="6012160" y="2960948"/>
            <a:ext cx="936104" cy="64807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8" idx="1"/>
            <a:endCxn id="13" idx="6"/>
          </p:cNvCxnSpPr>
          <p:nvPr/>
        </p:nvCxnSpPr>
        <p:spPr>
          <a:xfrm flipH="1" flipV="1">
            <a:off x="6012160" y="2960948"/>
            <a:ext cx="936104" cy="194421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>
            <a:stCxn id="9" idx="3"/>
            <a:endCxn id="13" idx="4"/>
          </p:cNvCxnSpPr>
          <p:nvPr/>
        </p:nvCxnSpPr>
        <p:spPr>
          <a:xfrm flipV="1">
            <a:off x="4427984" y="3717032"/>
            <a:ext cx="108012" cy="172819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10" idx="1"/>
            <a:endCxn id="13" idx="4"/>
          </p:cNvCxnSpPr>
          <p:nvPr/>
        </p:nvCxnSpPr>
        <p:spPr>
          <a:xfrm flipH="1" flipV="1">
            <a:off x="4535996" y="3717032"/>
            <a:ext cx="108012" cy="172819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>
            <a:stCxn id="12" idx="1"/>
            <a:endCxn id="13" idx="4"/>
          </p:cNvCxnSpPr>
          <p:nvPr/>
        </p:nvCxnSpPr>
        <p:spPr>
          <a:xfrm flipH="1" flipV="1">
            <a:off x="4535996" y="3717032"/>
            <a:ext cx="108012" cy="25202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stCxn id="11" idx="3"/>
            <a:endCxn id="13" idx="4"/>
          </p:cNvCxnSpPr>
          <p:nvPr/>
        </p:nvCxnSpPr>
        <p:spPr>
          <a:xfrm flipV="1">
            <a:off x="4427984" y="3717032"/>
            <a:ext cx="108012" cy="25202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13" idx="2"/>
            <a:endCxn id="4" idx="3"/>
          </p:cNvCxnSpPr>
          <p:nvPr/>
        </p:nvCxnSpPr>
        <p:spPr>
          <a:xfrm flipH="1">
            <a:off x="1907704" y="2960948"/>
            <a:ext cx="1152128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Compositor Main Loop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Fetch input and update events from </a:t>
            </a:r>
            <a:r>
              <a:rPr lang="en-US" dirty="0" err="1" smtClean="0"/>
              <a:t>DirectFB</a:t>
            </a:r>
            <a:endParaRPr lang="en-US" dirty="0" smtClean="0"/>
          </a:p>
          <a:p>
            <a:pPr lvl="1"/>
            <a:r>
              <a:rPr lang="en-US" dirty="0" smtClean="0"/>
              <a:t>Schedule updates for each application view which has received update events from the application</a:t>
            </a:r>
          </a:p>
          <a:p>
            <a:pPr lvl="1"/>
            <a:r>
              <a:rPr lang="en-US" dirty="0" smtClean="0"/>
              <a:t>Handle input events for decorations and other local objects, dispatch events to applications as appropriate, e.g. being in ‘focus’</a:t>
            </a:r>
            <a:endParaRPr lang="de-DE" dirty="0" smtClean="0"/>
          </a:p>
          <a:p>
            <a:r>
              <a:rPr lang="en-US" dirty="0" smtClean="0"/>
              <a:t>Render to output if updates are scheduled.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Applications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Application is a high-level view on a process.</a:t>
            </a:r>
          </a:p>
          <a:p>
            <a:r>
              <a:rPr lang="en-US" dirty="0" smtClean="0"/>
              <a:t>They can have lots of meta information and attached resources like output surfaces with layout information.</a:t>
            </a:r>
          </a:p>
          <a:p>
            <a:r>
              <a:rPr lang="en-US" dirty="0" smtClean="0"/>
              <a:t>Any process can register as an application.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Surfaces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 application creates a surface and registers that as an output in the application registry.</a:t>
            </a:r>
          </a:p>
          <a:p>
            <a:r>
              <a:rPr lang="en-US" dirty="0" smtClean="0"/>
              <a:t>Compositors are notified about registration.</a:t>
            </a:r>
          </a:p>
          <a:p>
            <a:r>
              <a:rPr lang="en-US" dirty="0" smtClean="0"/>
              <a:t>Application surfaces (identified by ID) are obtained by a compositor via a call to</a:t>
            </a:r>
          </a:p>
          <a:p>
            <a:pPr lvl="1"/>
            <a:r>
              <a:rPr lang="en-US" dirty="0" err="1" smtClean="0"/>
              <a:t>IDirectFB</a:t>
            </a:r>
            <a:r>
              <a:rPr lang="en-US" dirty="0" smtClean="0"/>
              <a:t>::</a:t>
            </a:r>
            <a:r>
              <a:rPr lang="en-US" dirty="0" err="1" smtClean="0"/>
              <a:t>GetSurface</a:t>
            </a:r>
            <a:r>
              <a:rPr lang="en-US" dirty="0" smtClean="0"/>
              <a:t>( ID )</a:t>
            </a:r>
          </a:p>
          <a:p>
            <a:r>
              <a:rPr lang="en-US" dirty="0" smtClean="0"/>
              <a:t>and attached to its event buffer via</a:t>
            </a:r>
          </a:p>
          <a:p>
            <a:pPr lvl="1"/>
            <a:r>
              <a:rPr lang="en-US" dirty="0" err="1" smtClean="0"/>
              <a:t>IDirectFBSurface</a:t>
            </a:r>
            <a:r>
              <a:rPr lang="en-US" dirty="0" smtClean="0"/>
              <a:t>::</a:t>
            </a:r>
            <a:r>
              <a:rPr lang="en-US" dirty="0" err="1" smtClean="0"/>
              <a:t>AttachEventBuffer</a:t>
            </a:r>
            <a:r>
              <a:rPr lang="en-US" dirty="0" smtClean="0"/>
              <a:t>( buffer ).</a:t>
            </a:r>
            <a:endParaRPr lang="de-DE" dirty="0" smtClean="0"/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Update Events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DFBSurfaceEvent</a:t>
            </a:r>
            <a:r>
              <a:rPr lang="en-US" dirty="0" smtClean="0"/>
              <a:t> is triggered each time the application owning the surface calls</a:t>
            </a:r>
          </a:p>
          <a:p>
            <a:pPr lvl="1"/>
            <a:r>
              <a:rPr lang="en-US" dirty="0" err="1" smtClean="0"/>
              <a:t>IDirectFBSurface</a:t>
            </a:r>
            <a:r>
              <a:rPr lang="en-US" dirty="0" smtClean="0"/>
              <a:t>::Flip( region ) or</a:t>
            </a:r>
          </a:p>
          <a:p>
            <a:pPr lvl="1"/>
            <a:r>
              <a:rPr lang="en-US" dirty="0" err="1" smtClean="0"/>
              <a:t>IDirectFBSurface</a:t>
            </a:r>
            <a:r>
              <a:rPr lang="en-US" dirty="0" smtClean="0"/>
              <a:t>::</a:t>
            </a:r>
            <a:r>
              <a:rPr lang="en-US" dirty="0" err="1" smtClean="0"/>
              <a:t>FlipStereo</a:t>
            </a:r>
            <a:r>
              <a:rPr lang="en-US" dirty="0" smtClean="0"/>
              <a:t>( left, right ).</a:t>
            </a:r>
            <a:endParaRPr lang="en-US" dirty="0"/>
          </a:p>
          <a:p>
            <a:r>
              <a:rPr lang="en-US" dirty="0" smtClean="0"/>
              <a:t>Each event contains the region(s) of the call.</a:t>
            </a:r>
          </a:p>
          <a:p>
            <a:r>
              <a:rPr lang="en-US" dirty="0" smtClean="0"/>
              <a:t>The compositor schedules an update for the affected region within its own scene, e.g. a portion of a widget showing the app surface.</a:t>
            </a:r>
            <a:endParaRPr lang="de-DE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Rendering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Applications and compositors can use any rendering API supporting </a:t>
            </a:r>
            <a:r>
              <a:rPr lang="en-US" dirty="0" err="1" smtClean="0"/>
              <a:t>DirectFB</a:t>
            </a:r>
            <a:endParaRPr lang="en-US" dirty="0" smtClean="0"/>
          </a:p>
          <a:p>
            <a:pPr lvl="1"/>
            <a:r>
              <a:rPr lang="en-US" dirty="0" err="1" smtClean="0"/>
              <a:t>IDirectFBSurface’s</a:t>
            </a:r>
            <a:r>
              <a:rPr lang="en-US" dirty="0" smtClean="0"/>
              <a:t> native 2D API</a:t>
            </a:r>
          </a:p>
          <a:p>
            <a:pPr lvl="1"/>
            <a:r>
              <a:rPr lang="en-US" dirty="0" smtClean="0"/>
              <a:t>OpenGL, </a:t>
            </a:r>
            <a:r>
              <a:rPr lang="en-US" dirty="0" err="1" smtClean="0"/>
              <a:t>OpenVG</a:t>
            </a:r>
            <a:endParaRPr lang="en-US" dirty="0" smtClean="0"/>
          </a:p>
          <a:p>
            <a:pPr lvl="1"/>
            <a:r>
              <a:rPr lang="en-US" dirty="0" smtClean="0"/>
              <a:t>Cairo</a:t>
            </a:r>
          </a:p>
          <a:p>
            <a:pPr lvl="1"/>
            <a:r>
              <a:rPr lang="en-US" dirty="0" smtClean="0"/>
              <a:t>…</a:t>
            </a:r>
            <a:endParaRPr lang="de-DE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325</Words>
  <Application>Microsoft Office PowerPoint</Application>
  <PresentationFormat>On-screen Show (4:3)</PresentationFormat>
  <Paragraphs>50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Compositing Application Manager</vt:lpstr>
      <vt:lpstr>Composition</vt:lpstr>
      <vt:lpstr>Composition</vt:lpstr>
      <vt:lpstr>Compositor Main Loop</vt:lpstr>
      <vt:lpstr>Applications</vt:lpstr>
      <vt:lpstr>Surfaces</vt:lpstr>
      <vt:lpstr>Update Events</vt:lpstr>
      <vt:lpstr>Rendering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Compositing Application Manager</dc:title>
  <dc:creator>DoK</dc:creator>
  <cp:lastModifiedBy>DoK</cp:lastModifiedBy>
  <cp:revision>33</cp:revision>
  <dcterms:created xsi:type="dcterms:W3CDTF">2012-03-24T12:16:32Z</dcterms:created>
  <dcterms:modified xsi:type="dcterms:W3CDTF">2012-03-24T14:54:45Z</dcterms:modified>
</cp:coreProperties>
</file>

<file path=docProps/thumbnail.jpeg>
</file>