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Override1.xml" ContentType="application/vnd.openxmlformats-officedocument.themeOverride+xml"/>
  <Override PartName="/ppt/theme/themeOverride2.xml" ContentType="application/vnd.openxmlformats-officedocument.themeOverride+xml"/>
  <Override PartName="/ppt/theme/themeOverride3.xml" ContentType="application/vnd.openxmlformats-officedocument.themeOverride+xml"/>
  <Override PartName="/ppt/theme/themeOverride4.xml" ContentType="application/vnd.openxmlformats-officedocument.themeOverride+xml"/>
  <Override PartName="/ppt/theme/themeOverride5.xml" ContentType="application/vnd.openxmlformats-officedocument.themeOverr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trictFirstAndLastChars="0" saveSubsetFonts="1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</p:sldIdLst>
  <p:sldSz cx="10007600" cy="7739063"/>
  <p:notesSz cx="7739063" cy="10007600"/>
  <p:defaultTextStyle>
    <a:defPPr>
      <a:defRPr lang="en-US"/>
    </a:defPPr>
    <a:lvl1pPr algn="l" rtl="0" eaLnBrk="0" fontAlgn="base" hangingPunct="0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1pPr>
    <a:lvl2pPr marL="457200" algn="l" rtl="0" eaLnBrk="0" fontAlgn="base" hangingPunct="0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2pPr>
    <a:lvl3pPr marL="914400" algn="l" rtl="0" eaLnBrk="0" fontAlgn="base" hangingPunct="0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3pPr>
    <a:lvl4pPr marL="1371600" algn="l" rtl="0" eaLnBrk="0" fontAlgn="base" hangingPunct="0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4pPr>
    <a:lvl5pPr marL="1828800" algn="l" rtl="0" eaLnBrk="0" fontAlgn="base" hangingPunct="0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5pPr>
    <a:lvl6pPr marL="2286000" algn="l" defTabSz="914400" rtl="0" eaLnBrk="1" latinLnBrk="0" hangingPunct="1"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6pPr>
    <a:lvl7pPr marL="2743200" algn="l" defTabSz="914400" rtl="0" eaLnBrk="1" latinLnBrk="0" hangingPunct="1"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7pPr>
    <a:lvl8pPr marL="3200400" algn="l" defTabSz="914400" rtl="0" eaLnBrk="1" latinLnBrk="0" hangingPunct="1"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8pPr>
    <a:lvl9pPr marL="3657600" algn="l" defTabSz="914400" rtl="0" eaLnBrk="1" latinLnBrk="0" hangingPunct="1"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98" d="100"/>
          <a:sy n="98" d="100"/>
        </p:scale>
        <p:origin x="-1680" y="-90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5" Type="http://schemas.openxmlformats.org/officeDocument/2006/relationships/slide" Target="slides/slide4.xml"/><Relationship Id="rId10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theme" Target="theme/theme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a de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ctrTitle"/>
          </p:nvPr>
        </p:nvSpPr>
        <p:spPr>
          <a:xfrm>
            <a:off x="750888" y="2403475"/>
            <a:ext cx="8505825" cy="1658938"/>
          </a:xfrm>
        </p:spPr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EC"/>
          </a:p>
        </p:txBody>
      </p:sp>
      <p:sp>
        <p:nvSpPr>
          <p:cNvPr id="3" name="2 Subtítulo"/>
          <p:cNvSpPr>
            <a:spLocks noGrp="1"/>
          </p:cNvSpPr>
          <p:nvPr>
            <p:ph type="subTitle" idx="1"/>
          </p:nvPr>
        </p:nvSpPr>
        <p:spPr>
          <a:xfrm>
            <a:off x="1501775" y="4386263"/>
            <a:ext cx="7004050" cy="1976437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s-ES" smtClean="0"/>
              <a:t>Haga clic para modificar el estilo de subtítulo del patrón</a:t>
            </a:r>
            <a:endParaRPr lang="es-EC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es-EC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es-EC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B3ACF251-ECFF-4E6F-A55A-125ECD4CBB26}" type="slidenum">
              <a:rPr lang="en-US" altLang="es-EC"/>
              <a:pPr/>
              <a:t>‹Nº›</a:t>
            </a:fld>
            <a:endParaRPr lang="en-US" altLang="es-EC"/>
          </a:p>
        </p:txBody>
      </p:sp>
    </p:spTree>
    <p:extLst>
      <p:ext uri="{BB962C8B-B14F-4D97-AF65-F5344CB8AC3E}">
        <p14:creationId xmlns:p14="http://schemas.microsoft.com/office/powerpoint/2010/main" val="296637115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ítulo y texto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EC"/>
          </a:p>
        </p:txBody>
      </p:sp>
      <p:sp>
        <p:nvSpPr>
          <p:cNvPr id="3" name="2 Marcador de texto vertical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C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es-EC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es-EC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31C32E7E-0371-4963-8B43-5CD09F77F3D5}" type="slidenum">
              <a:rPr lang="en-US" altLang="es-EC"/>
              <a:pPr/>
              <a:t>‹Nº›</a:t>
            </a:fld>
            <a:endParaRPr lang="en-US" altLang="es-EC"/>
          </a:p>
        </p:txBody>
      </p:sp>
    </p:spTree>
    <p:extLst>
      <p:ext uri="{BB962C8B-B14F-4D97-AF65-F5344CB8AC3E}">
        <p14:creationId xmlns:p14="http://schemas.microsoft.com/office/powerpoint/2010/main" val="1097174163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ítulo vertical y tex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 vertical"/>
          <p:cNvSpPr>
            <a:spLocks noGrp="1"/>
          </p:cNvSpPr>
          <p:nvPr>
            <p:ph type="title" orient="vert"/>
          </p:nvPr>
        </p:nvSpPr>
        <p:spPr>
          <a:xfrm>
            <a:off x="7131050" y="687388"/>
            <a:ext cx="2125663" cy="6191250"/>
          </a:xfrm>
        </p:spPr>
        <p:txBody>
          <a:bodyPr vert="eaVert"/>
          <a:lstStyle/>
          <a:p>
            <a:r>
              <a:rPr lang="es-ES" smtClean="0"/>
              <a:t>Haga clic para modificar el estilo de título del patrón</a:t>
            </a:r>
            <a:endParaRPr lang="es-EC"/>
          </a:p>
        </p:txBody>
      </p:sp>
      <p:sp>
        <p:nvSpPr>
          <p:cNvPr id="3" name="2 Marcador de texto vertical"/>
          <p:cNvSpPr>
            <a:spLocks noGrp="1"/>
          </p:cNvSpPr>
          <p:nvPr>
            <p:ph type="body" orient="vert" idx="1"/>
          </p:nvPr>
        </p:nvSpPr>
        <p:spPr>
          <a:xfrm>
            <a:off x="749300" y="687388"/>
            <a:ext cx="6229350" cy="6191250"/>
          </a:xfrm>
        </p:spPr>
        <p:txBody>
          <a:bodyPr vert="eaVert"/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C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es-EC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es-EC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A00EA08D-EDB9-4293-9355-389A5AFE06AF}" type="slidenum">
              <a:rPr lang="en-US" altLang="es-EC"/>
              <a:pPr/>
              <a:t>‹Nº›</a:t>
            </a:fld>
            <a:endParaRPr lang="en-US" altLang="es-EC"/>
          </a:p>
        </p:txBody>
      </p:sp>
    </p:spTree>
    <p:extLst>
      <p:ext uri="{BB962C8B-B14F-4D97-AF65-F5344CB8AC3E}">
        <p14:creationId xmlns:p14="http://schemas.microsoft.com/office/powerpoint/2010/main" val="179893630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ítulo y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EC"/>
          </a:p>
        </p:txBody>
      </p:sp>
      <p:sp>
        <p:nvSpPr>
          <p:cNvPr id="3" name="2 Marcador de contenido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C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es-EC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es-EC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649BD33C-BA58-4C45-8DBB-8FBD6533B246}" type="slidenum">
              <a:rPr lang="en-US" altLang="es-EC"/>
              <a:pPr/>
              <a:t>‹Nº›</a:t>
            </a:fld>
            <a:endParaRPr lang="en-US" altLang="es-EC"/>
          </a:p>
        </p:txBody>
      </p:sp>
    </p:spTree>
    <p:extLst>
      <p:ext uri="{BB962C8B-B14F-4D97-AF65-F5344CB8AC3E}">
        <p14:creationId xmlns:p14="http://schemas.microsoft.com/office/powerpoint/2010/main" val="387682880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Encabezado de sec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790575" y="4973638"/>
            <a:ext cx="8505825" cy="1536700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s-ES" smtClean="0"/>
              <a:t>Haga clic para modificar el estilo de título del patrón</a:t>
            </a:r>
            <a:endParaRPr lang="es-EC"/>
          </a:p>
        </p:txBody>
      </p:sp>
      <p:sp>
        <p:nvSpPr>
          <p:cNvPr id="3" name="2 Marcador de texto"/>
          <p:cNvSpPr>
            <a:spLocks noGrp="1"/>
          </p:cNvSpPr>
          <p:nvPr>
            <p:ph type="body" idx="1"/>
          </p:nvPr>
        </p:nvSpPr>
        <p:spPr>
          <a:xfrm>
            <a:off x="790575" y="3279775"/>
            <a:ext cx="8505825" cy="1693863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es-EC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es-EC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029170F0-FAD4-43E0-9F8A-8A3170191301}" type="slidenum">
              <a:rPr lang="en-US" altLang="es-EC"/>
              <a:pPr/>
              <a:t>‹Nº›</a:t>
            </a:fld>
            <a:endParaRPr lang="en-US" altLang="es-EC"/>
          </a:p>
        </p:txBody>
      </p:sp>
    </p:spTree>
    <p:extLst>
      <p:ext uri="{BB962C8B-B14F-4D97-AF65-F5344CB8AC3E}">
        <p14:creationId xmlns:p14="http://schemas.microsoft.com/office/powerpoint/2010/main" val="27630607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os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EC"/>
          </a:p>
        </p:txBody>
      </p:sp>
      <p:sp>
        <p:nvSpPr>
          <p:cNvPr id="3" name="2 Marcador de contenido"/>
          <p:cNvSpPr>
            <a:spLocks noGrp="1"/>
          </p:cNvSpPr>
          <p:nvPr>
            <p:ph sz="half" idx="1"/>
          </p:nvPr>
        </p:nvSpPr>
        <p:spPr>
          <a:xfrm>
            <a:off x="749300" y="2235200"/>
            <a:ext cx="4176713" cy="4643438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C"/>
          </a:p>
        </p:txBody>
      </p:sp>
      <p:sp>
        <p:nvSpPr>
          <p:cNvPr id="4" name="3 Marcador de contenido"/>
          <p:cNvSpPr>
            <a:spLocks noGrp="1"/>
          </p:cNvSpPr>
          <p:nvPr>
            <p:ph sz="half" idx="2"/>
          </p:nvPr>
        </p:nvSpPr>
        <p:spPr>
          <a:xfrm>
            <a:off x="5078413" y="2235200"/>
            <a:ext cx="4178300" cy="4643438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C"/>
          </a:p>
        </p:txBody>
      </p:sp>
      <p:sp>
        <p:nvSpPr>
          <p:cNvPr id="5" name="4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es-EC"/>
          </a:p>
        </p:txBody>
      </p:sp>
      <p:sp>
        <p:nvSpPr>
          <p:cNvPr id="6" name="5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es-EC"/>
          </a:p>
        </p:txBody>
      </p:sp>
      <p:sp>
        <p:nvSpPr>
          <p:cNvPr id="7" name="6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A2C3EF85-B19F-43C9-9B41-D19811D06CDE}" type="slidenum">
              <a:rPr lang="en-US" altLang="es-EC"/>
              <a:pPr/>
              <a:t>‹Nº›</a:t>
            </a:fld>
            <a:endParaRPr lang="en-US" altLang="es-EC"/>
          </a:p>
        </p:txBody>
      </p:sp>
    </p:spTree>
    <p:extLst>
      <p:ext uri="{BB962C8B-B14F-4D97-AF65-F5344CB8AC3E}">
        <p14:creationId xmlns:p14="http://schemas.microsoft.com/office/powerpoint/2010/main" val="161924215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500063" y="309563"/>
            <a:ext cx="9007475" cy="1290637"/>
          </a:xfrm>
        </p:spPr>
        <p:txBody>
          <a:bodyPr/>
          <a:lstStyle>
            <a:lvl1pPr>
              <a:defRPr/>
            </a:lvl1pPr>
          </a:lstStyle>
          <a:p>
            <a:r>
              <a:rPr lang="es-ES" smtClean="0"/>
              <a:t>Haga clic para modificar el estilo de título del patrón</a:t>
            </a:r>
            <a:endParaRPr lang="es-EC"/>
          </a:p>
        </p:txBody>
      </p:sp>
      <p:sp>
        <p:nvSpPr>
          <p:cNvPr id="3" name="2 Marcador de texto"/>
          <p:cNvSpPr>
            <a:spLocks noGrp="1"/>
          </p:cNvSpPr>
          <p:nvPr>
            <p:ph type="body" idx="1"/>
          </p:nvPr>
        </p:nvSpPr>
        <p:spPr>
          <a:xfrm>
            <a:off x="500063" y="1731963"/>
            <a:ext cx="4422775" cy="7223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4" name="3 Marcador de contenido"/>
          <p:cNvSpPr>
            <a:spLocks noGrp="1"/>
          </p:cNvSpPr>
          <p:nvPr>
            <p:ph sz="half" idx="2"/>
          </p:nvPr>
        </p:nvSpPr>
        <p:spPr>
          <a:xfrm>
            <a:off x="500063" y="2454275"/>
            <a:ext cx="4422775" cy="4459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C"/>
          </a:p>
        </p:txBody>
      </p:sp>
      <p:sp>
        <p:nvSpPr>
          <p:cNvPr id="5" name="4 Marcador de texto"/>
          <p:cNvSpPr>
            <a:spLocks noGrp="1"/>
          </p:cNvSpPr>
          <p:nvPr>
            <p:ph type="body" sz="quarter" idx="3"/>
          </p:nvPr>
        </p:nvSpPr>
        <p:spPr>
          <a:xfrm>
            <a:off x="5083175" y="1731963"/>
            <a:ext cx="4424363" cy="7223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6" name="5 Marcador de contenido"/>
          <p:cNvSpPr>
            <a:spLocks noGrp="1"/>
          </p:cNvSpPr>
          <p:nvPr>
            <p:ph sz="quarter" idx="4"/>
          </p:nvPr>
        </p:nvSpPr>
        <p:spPr>
          <a:xfrm>
            <a:off x="5083175" y="2454275"/>
            <a:ext cx="4424363" cy="4459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C"/>
          </a:p>
        </p:txBody>
      </p:sp>
      <p:sp>
        <p:nvSpPr>
          <p:cNvPr id="7" name="6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es-EC"/>
          </a:p>
        </p:txBody>
      </p:sp>
      <p:sp>
        <p:nvSpPr>
          <p:cNvPr id="8" name="7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es-EC"/>
          </a:p>
        </p:txBody>
      </p:sp>
      <p:sp>
        <p:nvSpPr>
          <p:cNvPr id="9" name="8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2F3FD4C4-AB5B-4A40-B3F9-3683847BBD76}" type="slidenum">
              <a:rPr lang="en-US" altLang="es-EC"/>
              <a:pPr/>
              <a:t>‹Nº›</a:t>
            </a:fld>
            <a:endParaRPr lang="en-US" altLang="es-EC"/>
          </a:p>
        </p:txBody>
      </p:sp>
    </p:spTree>
    <p:extLst>
      <p:ext uri="{BB962C8B-B14F-4D97-AF65-F5344CB8AC3E}">
        <p14:creationId xmlns:p14="http://schemas.microsoft.com/office/powerpoint/2010/main" val="1450354931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Sólo el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EC"/>
          </a:p>
        </p:txBody>
      </p:sp>
      <p:sp>
        <p:nvSpPr>
          <p:cNvPr id="3" name="2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es-EC"/>
          </a:p>
        </p:txBody>
      </p:sp>
      <p:sp>
        <p:nvSpPr>
          <p:cNvPr id="4" name="3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es-EC"/>
          </a:p>
        </p:txBody>
      </p:sp>
      <p:sp>
        <p:nvSpPr>
          <p:cNvPr id="5" name="4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8A870EF6-9645-4D17-A8D8-D32A4489913A}" type="slidenum">
              <a:rPr lang="en-US" altLang="es-EC"/>
              <a:pPr/>
              <a:t>‹Nº›</a:t>
            </a:fld>
            <a:endParaRPr lang="en-US" altLang="es-EC"/>
          </a:p>
        </p:txBody>
      </p:sp>
    </p:spTree>
    <p:extLst>
      <p:ext uri="{BB962C8B-B14F-4D97-AF65-F5344CB8AC3E}">
        <p14:creationId xmlns:p14="http://schemas.microsoft.com/office/powerpoint/2010/main" val="75301357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En blanc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es-EC"/>
          </a:p>
        </p:txBody>
      </p:sp>
      <p:sp>
        <p:nvSpPr>
          <p:cNvPr id="3" name="2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es-EC"/>
          </a:p>
        </p:txBody>
      </p:sp>
      <p:sp>
        <p:nvSpPr>
          <p:cNvPr id="4" name="3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624B246B-6BCC-4BAF-8D39-D96D79E80863}" type="slidenum">
              <a:rPr lang="en-US" altLang="es-EC"/>
              <a:pPr/>
              <a:t>‹Nº›</a:t>
            </a:fld>
            <a:endParaRPr lang="en-US" altLang="es-EC"/>
          </a:p>
        </p:txBody>
      </p:sp>
    </p:spTree>
    <p:extLst>
      <p:ext uri="{BB962C8B-B14F-4D97-AF65-F5344CB8AC3E}">
        <p14:creationId xmlns:p14="http://schemas.microsoft.com/office/powerpoint/2010/main" val="304933549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ido con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500063" y="307975"/>
            <a:ext cx="3292475" cy="1311275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s-ES" smtClean="0"/>
              <a:t>Haga clic para modificar el estilo de título del patrón</a:t>
            </a:r>
            <a:endParaRPr lang="es-EC"/>
          </a:p>
        </p:txBody>
      </p:sp>
      <p:sp>
        <p:nvSpPr>
          <p:cNvPr id="3" name="2 Marcador de contenido"/>
          <p:cNvSpPr>
            <a:spLocks noGrp="1"/>
          </p:cNvSpPr>
          <p:nvPr>
            <p:ph idx="1"/>
          </p:nvPr>
        </p:nvSpPr>
        <p:spPr>
          <a:xfrm>
            <a:off x="3913188" y="307975"/>
            <a:ext cx="5594350" cy="6605588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C"/>
          </a:p>
        </p:txBody>
      </p:sp>
      <p:sp>
        <p:nvSpPr>
          <p:cNvPr id="4" name="3 Marcador de texto"/>
          <p:cNvSpPr>
            <a:spLocks noGrp="1"/>
          </p:cNvSpPr>
          <p:nvPr>
            <p:ph type="body" sz="half" idx="2"/>
          </p:nvPr>
        </p:nvSpPr>
        <p:spPr>
          <a:xfrm>
            <a:off x="500063" y="1619250"/>
            <a:ext cx="3292475" cy="529431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5" name="4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es-EC"/>
          </a:p>
        </p:txBody>
      </p:sp>
      <p:sp>
        <p:nvSpPr>
          <p:cNvPr id="6" name="5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es-EC"/>
          </a:p>
        </p:txBody>
      </p:sp>
      <p:sp>
        <p:nvSpPr>
          <p:cNvPr id="7" name="6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32B449F0-004B-42D4-9145-E0F49A1B0F2D}" type="slidenum">
              <a:rPr lang="en-US" altLang="es-EC"/>
              <a:pPr/>
              <a:t>‹Nº›</a:t>
            </a:fld>
            <a:endParaRPr lang="en-US" altLang="es-EC"/>
          </a:p>
        </p:txBody>
      </p:sp>
    </p:spTree>
    <p:extLst>
      <p:ext uri="{BB962C8B-B14F-4D97-AF65-F5344CB8AC3E}">
        <p14:creationId xmlns:p14="http://schemas.microsoft.com/office/powerpoint/2010/main" val="93714622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n con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1962150" y="5418138"/>
            <a:ext cx="6003925" cy="638175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s-ES" smtClean="0"/>
              <a:t>Haga clic para modificar el estilo de título del patrón</a:t>
            </a:r>
            <a:endParaRPr lang="es-EC"/>
          </a:p>
        </p:txBody>
      </p:sp>
      <p:sp>
        <p:nvSpPr>
          <p:cNvPr id="3" name="2 Marcador de posición de imagen"/>
          <p:cNvSpPr>
            <a:spLocks noGrp="1"/>
          </p:cNvSpPr>
          <p:nvPr>
            <p:ph type="pic" idx="1"/>
          </p:nvPr>
        </p:nvSpPr>
        <p:spPr>
          <a:xfrm>
            <a:off x="1962150" y="692150"/>
            <a:ext cx="6003925" cy="4643438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s-EC"/>
          </a:p>
        </p:txBody>
      </p:sp>
      <p:sp>
        <p:nvSpPr>
          <p:cNvPr id="4" name="3 Marcador de texto"/>
          <p:cNvSpPr>
            <a:spLocks noGrp="1"/>
          </p:cNvSpPr>
          <p:nvPr>
            <p:ph type="body" sz="half" idx="2"/>
          </p:nvPr>
        </p:nvSpPr>
        <p:spPr>
          <a:xfrm>
            <a:off x="1962150" y="6056313"/>
            <a:ext cx="6003925" cy="909637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5" name="4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es-EC"/>
          </a:p>
        </p:txBody>
      </p:sp>
      <p:sp>
        <p:nvSpPr>
          <p:cNvPr id="6" name="5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es-EC"/>
          </a:p>
        </p:txBody>
      </p:sp>
      <p:sp>
        <p:nvSpPr>
          <p:cNvPr id="7" name="6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6E3A2523-1636-4DB4-9552-60772E8BE733}" type="slidenum">
              <a:rPr lang="en-US" altLang="es-EC"/>
              <a:pPr/>
              <a:t>‹Nº›</a:t>
            </a:fld>
            <a:endParaRPr lang="en-US" altLang="es-EC"/>
          </a:p>
        </p:txBody>
      </p:sp>
    </p:spTree>
    <p:extLst>
      <p:ext uri="{BB962C8B-B14F-4D97-AF65-F5344CB8AC3E}">
        <p14:creationId xmlns:p14="http://schemas.microsoft.com/office/powerpoint/2010/main" val="30892679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 bwMode="auto">
      <p:bgPr shadeToTitle="1">
        <a:gradFill rotWithShape="0">
          <a:gsLst>
            <a:gs pos="0">
              <a:srgbClr val="7991EF"/>
            </a:gs>
            <a:gs pos="100000">
              <a:srgbClr val="0000FF"/>
            </a:gs>
          </a:gsLst>
          <a:path path="shape">
            <a:fillToRect l="50000" t="50000" r="50000" b="50000"/>
          </a:path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749300" y="687388"/>
            <a:ext cx="8507413" cy="12890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 altLang="es-EC" smtClean="0"/>
              <a:t>Click to edit Master title style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749300" y="2235200"/>
            <a:ext cx="8507413" cy="464343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altLang="es-EC" smtClean="0"/>
              <a:t>Click to edit Master text styles</a:t>
            </a:r>
          </a:p>
          <a:p>
            <a:pPr lvl="1"/>
            <a:r>
              <a:rPr lang="en-US" altLang="es-EC" smtClean="0"/>
              <a:t>Second level</a:t>
            </a:r>
          </a:p>
          <a:p>
            <a:pPr lvl="2"/>
            <a:r>
              <a:rPr lang="en-US" altLang="es-EC" smtClean="0"/>
              <a:t>Third level</a:t>
            </a:r>
          </a:p>
          <a:p>
            <a:pPr lvl="3"/>
            <a:r>
              <a:rPr lang="en-US" altLang="es-EC" smtClean="0"/>
              <a:t>Fourth level</a:t>
            </a:r>
          </a:p>
          <a:p>
            <a:pPr lvl="4"/>
            <a:r>
              <a:rPr lang="en-US" altLang="es-EC" smtClean="0"/>
              <a:t>Fifth level</a:t>
            </a:r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749300" y="7051675"/>
            <a:ext cx="2085975" cy="51593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500"/>
            </a:lvl1pPr>
          </a:lstStyle>
          <a:p>
            <a:endParaRPr lang="en-US" altLang="es-EC"/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417888" y="7051675"/>
            <a:ext cx="3170237" cy="51593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sz="1500"/>
            </a:lvl1pPr>
          </a:lstStyle>
          <a:p>
            <a:endParaRPr lang="en-US" altLang="es-EC"/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7172325" y="7051675"/>
            <a:ext cx="2084388" cy="51593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500"/>
            </a:lvl1pPr>
          </a:lstStyle>
          <a:p>
            <a:fld id="{7B2C1FA3-AA61-4F44-8AC9-5002D415775B}" type="slidenum">
              <a:rPr lang="en-US" altLang="es-EC"/>
              <a:pPr/>
              <a:t>‹Nº›</a:t>
            </a:fld>
            <a:endParaRPr lang="en-US" altLang="es-EC"/>
          </a:p>
        </p:txBody>
      </p:sp>
      <p:sp>
        <p:nvSpPr>
          <p:cNvPr id="1032" name="AutoShape 8"/>
          <p:cNvSpPr>
            <a:spLocks noChangeArrowheads="1"/>
          </p:cNvSpPr>
          <p:nvPr/>
        </p:nvSpPr>
        <p:spPr bwMode="auto">
          <a:xfrm>
            <a:off x="750888" y="1281113"/>
            <a:ext cx="8918575" cy="492125"/>
          </a:xfrm>
          <a:prstGeom prst="roundRect">
            <a:avLst>
              <a:gd name="adj" fmla="val 16667"/>
            </a:avLst>
          </a:prstGeom>
          <a:solidFill>
            <a:srgbClr val="0000FF"/>
          </a:solidFill>
          <a:ln w="63500">
            <a:solidFill>
              <a:srgbClr val="FBD128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033" name="Text Box 9"/>
          <p:cNvSpPr txBox="1">
            <a:spLocks noChangeArrowheads="1"/>
          </p:cNvSpPr>
          <p:nvPr/>
        </p:nvSpPr>
        <p:spPr bwMode="auto">
          <a:xfrm>
            <a:off x="750888" y="1281113"/>
            <a:ext cx="990600" cy="4921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0000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FBD128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 anchor="ctr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 algn="ctr"/>
            <a:r>
              <a:rPr lang="en-US" altLang="es-EC" b="1">
                <a:solidFill>
                  <a:srgbClr val="FBD128"/>
                </a:solidFill>
                <a:latin typeface="Palatino" charset="0"/>
              </a:rPr>
              <a:t>Offset</a:t>
            </a:r>
          </a:p>
        </p:txBody>
      </p:sp>
      <p:sp>
        <p:nvSpPr>
          <p:cNvPr id="1034" name="Text Box 10"/>
          <p:cNvSpPr txBox="1">
            <a:spLocks noChangeArrowheads="1"/>
          </p:cNvSpPr>
          <p:nvPr/>
        </p:nvSpPr>
        <p:spPr bwMode="auto">
          <a:xfrm>
            <a:off x="1741488" y="1281113"/>
            <a:ext cx="1676400" cy="4921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0000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FBD128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 anchor="ctr">
            <a:spAutoFit/>
          </a:bodyPr>
          <a:lstStyle>
            <a:lvl1pPr indent="90488"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r>
              <a:rPr lang="en-US" altLang="es-EC" b="1">
                <a:solidFill>
                  <a:srgbClr val="FBD128"/>
                </a:solidFill>
                <a:latin typeface="Palatino" charset="0"/>
              </a:rPr>
              <a:t>Size</a:t>
            </a:r>
          </a:p>
        </p:txBody>
      </p:sp>
      <p:sp>
        <p:nvSpPr>
          <p:cNvPr id="1035" name="Text Box 11"/>
          <p:cNvSpPr txBox="1">
            <a:spLocks noChangeArrowheads="1"/>
          </p:cNvSpPr>
          <p:nvPr/>
        </p:nvSpPr>
        <p:spPr bwMode="auto">
          <a:xfrm>
            <a:off x="3473450" y="1281113"/>
            <a:ext cx="5453063" cy="4921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0000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FBD128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 anchor="ctr">
            <a:spAutoFit/>
          </a:bodyPr>
          <a:lstStyle>
            <a:lvl1pPr indent="90488"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r>
              <a:rPr lang="en-US" altLang="es-EC" b="1">
                <a:solidFill>
                  <a:srgbClr val="FBD128"/>
                </a:solidFill>
                <a:latin typeface="Palatino" charset="0"/>
              </a:rPr>
              <a:t>Description</a:t>
            </a:r>
          </a:p>
        </p:txBody>
      </p:sp>
      <p:sp>
        <p:nvSpPr>
          <p:cNvPr id="1036" name="Rectangle 12"/>
          <p:cNvSpPr>
            <a:spLocks noChangeArrowheads="1"/>
          </p:cNvSpPr>
          <p:nvPr/>
        </p:nvSpPr>
        <p:spPr bwMode="auto">
          <a:xfrm>
            <a:off x="738188" y="914400"/>
            <a:ext cx="8931275" cy="36513"/>
          </a:xfrm>
          <a:prstGeom prst="rect">
            <a:avLst/>
          </a:prstGeom>
          <a:solidFill>
            <a:srgbClr val="800044"/>
          </a:solidFill>
          <a:ln w="12700">
            <a:solidFill>
              <a:srgbClr val="800044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5pPr>
      <a:lvl6pPr marL="457200"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6pPr>
      <a:lvl7pPr marL="914400"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7pPr>
      <a:lvl8pPr marL="1371600"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8pPr>
      <a:lvl9pPr marL="1828800"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Char char="•"/>
        <a:defRPr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Char char="–"/>
        <a:defRPr sz="2800">
          <a:solidFill>
            <a:schemeClr val="tx1"/>
          </a:solidFill>
          <a:latin typeface="+mn-lt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Char char="•"/>
        <a:defRPr sz="2400">
          <a:solidFill>
            <a:schemeClr val="tx1"/>
          </a:solidFill>
          <a:latin typeface="+mn-lt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Char char="–"/>
        <a:defRPr sz="2000">
          <a:solidFill>
            <a:schemeClr val="tx1"/>
          </a:solidFill>
          <a:latin typeface="+mn-lt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5pPr>
      <a:lvl6pPr marL="2514600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6pPr>
      <a:lvl7pPr marL="2971800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7pPr>
      <a:lvl8pPr marL="3429000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8pPr>
      <a:lvl9pPr marL="3886200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9pPr>
    </p:bodyStyle>
    <p:otherStyle>
      <a:defPPr>
        <a:defRPr lang="es-EC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7.xml"/><Relationship Id="rId1" Type="http://schemas.openxmlformats.org/officeDocument/2006/relationships/themeOverride" Target="../theme/themeOverride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7.xml"/><Relationship Id="rId1" Type="http://schemas.openxmlformats.org/officeDocument/2006/relationships/themeOverride" Target="../theme/themeOverride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7.xml"/><Relationship Id="rId1" Type="http://schemas.openxmlformats.org/officeDocument/2006/relationships/themeOverride" Target="../theme/themeOverride3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7.xml"/><Relationship Id="rId1" Type="http://schemas.openxmlformats.org/officeDocument/2006/relationships/themeOverride" Target="../theme/themeOverride4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7.xml"/><Relationship Id="rId1" Type="http://schemas.openxmlformats.org/officeDocument/2006/relationships/themeOverride" Target="../theme/themeOverride5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bg bwMode="auto">
      <p:bgPr shadeToTitle="1">
        <a:gradFill rotWithShape="0">
          <a:gsLst>
            <a:gs pos="0">
              <a:srgbClr val="7991EF"/>
            </a:gs>
            <a:gs pos="100000">
              <a:srgbClr val="0000FF"/>
            </a:gs>
          </a:gsLst>
          <a:path path="shape">
            <a:fillToRect l="50000" t="50000" r="50000" b="50000"/>
          </a:path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1" name="Rectangle 3"/>
          <p:cNvSpPr>
            <a:spLocks noChangeArrowheads="1"/>
          </p:cNvSpPr>
          <p:nvPr/>
        </p:nvSpPr>
        <p:spPr bwMode="auto">
          <a:xfrm>
            <a:off x="1084263" y="2720975"/>
            <a:ext cx="8923337" cy="52388"/>
          </a:xfrm>
          <a:prstGeom prst="rect">
            <a:avLst/>
          </a:prstGeom>
          <a:solidFill>
            <a:srgbClr val="800044"/>
          </a:solidFill>
          <a:ln w="12700">
            <a:solidFill>
              <a:srgbClr val="800044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52" name="Text Box 4"/>
          <p:cNvSpPr txBox="1">
            <a:spLocks noChangeArrowheads="1"/>
          </p:cNvSpPr>
          <p:nvPr/>
        </p:nvSpPr>
        <p:spPr bwMode="auto">
          <a:xfrm>
            <a:off x="3663950" y="3702050"/>
            <a:ext cx="4705350" cy="113823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0000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1079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lIns="0" tIns="0" rIns="0" bIns="0" anchor="ctr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r>
              <a:rPr lang="en-US" altLang="es-EC" b="1">
                <a:solidFill>
                  <a:srgbClr val="FBD128"/>
                </a:solidFill>
                <a:latin typeface="Helv" pitchFamily="34" charset="0"/>
              </a:rPr>
              <a:t>Doug Azzarito</a:t>
            </a:r>
          </a:p>
          <a:p>
            <a:r>
              <a:rPr lang="en-US" altLang="es-EC" b="1">
                <a:solidFill>
                  <a:srgbClr val="FBD128"/>
                </a:solidFill>
                <a:latin typeface="Helv" pitchFamily="34" charset="0"/>
              </a:rPr>
              <a:t>IBM Personal Software Products</a:t>
            </a:r>
          </a:p>
          <a:p>
            <a:r>
              <a:rPr lang="en-US" altLang="es-EC" b="1">
                <a:solidFill>
                  <a:srgbClr val="FBD128"/>
                </a:solidFill>
                <a:latin typeface="Helv" pitchFamily="34" charset="0"/>
              </a:rPr>
              <a:t>Austin, TX</a:t>
            </a:r>
          </a:p>
        </p:txBody>
      </p:sp>
      <p:sp>
        <p:nvSpPr>
          <p:cNvPr id="2053" name="Text Box 5"/>
          <p:cNvSpPr txBox="1">
            <a:spLocks noChangeArrowheads="1"/>
          </p:cNvSpPr>
          <p:nvPr/>
        </p:nvSpPr>
        <p:spPr bwMode="auto">
          <a:xfrm>
            <a:off x="1120775" y="795338"/>
            <a:ext cx="8439150" cy="174466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0000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1079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lIns="0" tIns="0" rIns="0" bIns="0" anchor="ctr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r>
              <a:rPr lang="en-US" altLang="es-EC" sz="5300" b="1">
                <a:solidFill>
                  <a:srgbClr val="FBD128"/>
                </a:solidFill>
                <a:latin typeface="Helvetica" pitchFamily="34" charset="0"/>
              </a:rPr>
              <a:t>Merlin HPFS</a:t>
            </a:r>
          </a:p>
        </p:txBody>
      </p:sp>
      <p:sp>
        <p:nvSpPr>
          <p:cNvPr id="2054" name="Freeform 6"/>
          <p:cNvSpPr>
            <a:spLocks noChangeArrowheads="1"/>
          </p:cNvSpPr>
          <p:nvPr/>
        </p:nvSpPr>
        <p:spPr bwMode="auto">
          <a:xfrm>
            <a:off x="517525" y="4103688"/>
            <a:ext cx="2922588" cy="2832100"/>
          </a:xfrm>
          <a:custGeom>
            <a:avLst/>
            <a:gdLst>
              <a:gd name="T0" fmla="*/ 37 w 1841"/>
              <a:gd name="T1" fmla="*/ 700 h 1784"/>
              <a:gd name="T2" fmla="*/ 966 w 1841"/>
              <a:gd name="T3" fmla="*/ 23 h 1784"/>
              <a:gd name="T4" fmla="*/ 1031 w 1841"/>
              <a:gd name="T5" fmla="*/ 378 h 1784"/>
              <a:gd name="T6" fmla="*/ 1059 w 1841"/>
              <a:gd name="T7" fmla="*/ 406 h 1784"/>
              <a:gd name="T8" fmla="*/ 1140 w 1841"/>
              <a:gd name="T9" fmla="*/ 417 h 1784"/>
              <a:gd name="T10" fmla="*/ 1205 w 1841"/>
              <a:gd name="T11" fmla="*/ 422 h 1784"/>
              <a:gd name="T12" fmla="*/ 1262 w 1841"/>
              <a:gd name="T13" fmla="*/ 453 h 1784"/>
              <a:gd name="T14" fmla="*/ 1339 w 1841"/>
              <a:gd name="T15" fmla="*/ 499 h 1784"/>
              <a:gd name="T16" fmla="*/ 1376 w 1841"/>
              <a:gd name="T17" fmla="*/ 478 h 1784"/>
              <a:gd name="T18" fmla="*/ 1515 w 1841"/>
              <a:gd name="T19" fmla="*/ 474 h 1784"/>
              <a:gd name="T20" fmla="*/ 1666 w 1841"/>
              <a:gd name="T21" fmla="*/ 496 h 1784"/>
              <a:gd name="T22" fmla="*/ 1763 w 1841"/>
              <a:gd name="T23" fmla="*/ 523 h 1784"/>
              <a:gd name="T24" fmla="*/ 1793 w 1841"/>
              <a:gd name="T25" fmla="*/ 808 h 1784"/>
              <a:gd name="T26" fmla="*/ 1839 w 1841"/>
              <a:gd name="T27" fmla="*/ 968 h 1784"/>
              <a:gd name="T28" fmla="*/ 1824 w 1841"/>
              <a:gd name="T29" fmla="*/ 1075 h 1784"/>
              <a:gd name="T30" fmla="*/ 1790 w 1841"/>
              <a:gd name="T31" fmla="*/ 1144 h 1784"/>
              <a:gd name="T32" fmla="*/ 1669 w 1841"/>
              <a:gd name="T33" fmla="*/ 1217 h 1784"/>
              <a:gd name="T34" fmla="*/ 1678 w 1841"/>
              <a:gd name="T35" fmla="*/ 1143 h 1784"/>
              <a:gd name="T36" fmla="*/ 1633 w 1841"/>
              <a:gd name="T37" fmla="*/ 1191 h 1784"/>
              <a:gd name="T38" fmla="*/ 1626 w 1841"/>
              <a:gd name="T39" fmla="*/ 1246 h 1784"/>
              <a:gd name="T40" fmla="*/ 1435 w 1841"/>
              <a:gd name="T41" fmla="*/ 1380 h 1784"/>
              <a:gd name="T42" fmla="*/ 1456 w 1841"/>
              <a:gd name="T43" fmla="*/ 1350 h 1784"/>
              <a:gd name="T44" fmla="*/ 1427 w 1841"/>
              <a:gd name="T45" fmla="*/ 1328 h 1784"/>
              <a:gd name="T46" fmla="*/ 1395 w 1841"/>
              <a:gd name="T47" fmla="*/ 1349 h 1784"/>
              <a:gd name="T48" fmla="*/ 1373 w 1841"/>
              <a:gd name="T49" fmla="*/ 1364 h 1784"/>
              <a:gd name="T50" fmla="*/ 1312 w 1841"/>
              <a:gd name="T51" fmla="*/ 1416 h 1784"/>
              <a:gd name="T52" fmla="*/ 1260 w 1841"/>
              <a:gd name="T53" fmla="*/ 1468 h 1784"/>
              <a:gd name="T54" fmla="*/ 1297 w 1841"/>
              <a:gd name="T55" fmla="*/ 1497 h 1784"/>
              <a:gd name="T56" fmla="*/ 1265 w 1841"/>
              <a:gd name="T57" fmla="*/ 1540 h 1784"/>
              <a:gd name="T58" fmla="*/ 1228 w 1841"/>
              <a:gd name="T59" fmla="*/ 1564 h 1784"/>
              <a:gd name="T60" fmla="*/ 1270 w 1841"/>
              <a:gd name="T61" fmla="*/ 1705 h 1784"/>
              <a:gd name="T62" fmla="*/ 1206 w 1841"/>
              <a:gd name="T63" fmla="*/ 1761 h 1784"/>
              <a:gd name="T64" fmla="*/ 1024 w 1841"/>
              <a:gd name="T65" fmla="*/ 1699 h 1784"/>
              <a:gd name="T66" fmla="*/ 974 w 1841"/>
              <a:gd name="T67" fmla="*/ 1595 h 1784"/>
              <a:gd name="T68" fmla="*/ 964 w 1841"/>
              <a:gd name="T69" fmla="*/ 1503 h 1784"/>
              <a:gd name="T70" fmla="*/ 793 w 1841"/>
              <a:gd name="T71" fmla="*/ 1221 h 1784"/>
              <a:gd name="T72" fmla="*/ 662 w 1841"/>
              <a:gd name="T73" fmla="*/ 1128 h 1784"/>
              <a:gd name="T74" fmla="*/ 569 w 1841"/>
              <a:gd name="T75" fmla="*/ 1121 h 1784"/>
              <a:gd name="T76" fmla="*/ 453 w 1841"/>
              <a:gd name="T77" fmla="*/ 1242 h 1784"/>
              <a:gd name="T78" fmla="*/ 330 w 1841"/>
              <a:gd name="T79" fmla="*/ 1179 h 1784"/>
              <a:gd name="T80" fmla="*/ 244 w 1841"/>
              <a:gd name="T81" fmla="*/ 1019 h 1784"/>
              <a:gd name="T82" fmla="*/ 80 w 1841"/>
              <a:gd name="T83" fmla="*/ 807 h 1784"/>
              <a:gd name="T84" fmla="*/ 11 w 1841"/>
              <a:gd name="T85" fmla="*/ 733 h 178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</a:cxnLst>
            <a:rect l="0" t="0" r="r" b="b"/>
            <a:pathLst>
              <a:path w="1841" h="1784">
                <a:moveTo>
                  <a:pt x="11" y="733"/>
                </a:moveTo>
                <a:lnTo>
                  <a:pt x="0" y="698"/>
                </a:lnTo>
                <a:lnTo>
                  <a:pt x="37" y="700"/>
                </a:lnTo>
                <a:lnTo>
                  <a:pt x="501" y="745"/>
                </a:lnTo>
                <a:lnTo>
                  <a:pt x="570" y="0"/>
                </a:lnTo>
                <a:lnTo>
                  <a:pt x="966" y="23"/>
                </a:lnTo>
                <a:lnTo>
                  <a:pt x="954" y="345"/>
                </a:lnTo>
                <a:lnTo>
                  <a:pt x="992" y="378"/>
                </a:lnTo>
                <a:lnTo>
                  <a:pt x="1031" y="378"/>
                </a:lnTo>
                <a:lnTo>
                  <a:pt x="1039" y="366"/>
                </a:lnTo>
                <a:lnTo>
                  <a:pt x="1060" y="385"/>
                </a:lnTo>
                <a:lnTo>
                  <a:pt x="1059" y="406"/>
                </a:lnTo>
                <a:lnTo>
                  <a:pt x="1092" y="410"/>
                </a:lnTo>
                <a:lnTo>
                  <a:pt x="1119" y="423"/>
                </a:lnTo>
                <a:lnTo>
                  <a:pt x="1140" y="417"/>
                </a:lnTo>
                <a:lnTo>
                  <a:pt x="1163" y="432"/>
                </a:lnTo>
                <a:lnTo>
                  <a:pt x="1169" y="419"/>
                </a:lnTo>
                <a:lnTo>
                  <a:pt x="1205" y="422"/>
                </a:lnTo>
                <a:lnTo>
                  <a:pt x="1225" y="463"/>
                </a:lnTo>
                <a:lnTo>
                  <a:pt x="1240" y="476"/>
                </a:lnTo>
                <a:lnTo>
                  <a:pt x="1262" y="453"/>
                </a:lnTo>
                <a:lnTo>
                  <a:pt x="1304" y="485"/>
                </a:lnTo>
                <a:lnTo>
                  <a:pt x="1329" y="468"/>
                </a:lnTo>
                <a:lnTo>
                  <a:pt x="1339" y="499"/>
                </a:lnTo>
                <a:lnTo>
                  <a:pt x="1342" y="476"/>
                </a:lnTo>
                <a:lnTo>
                  <a:pt x="1370" y="458"/>
                </a:lnTo>
                <a:lnTo>
                  <a:pt x="1376" y="478"/>
                </a:lnTo>
                <a:lnTo>
                  <a:pt x="1414" y="471"/>
                </a:lnTo>
                <a:lnTo>
                  <a:pt x="1442" y="498"/>
                </a:lnTo>
                <a:lnTo>
                  <a:pt x="1515" y="474"/>
                </a:lnTo>
                <a:lnTo>
                  <a:pt x="1588" y="468"/>
                </a:lnTo>
                <a:lnTo>
                  <a:pt x="1610" y="456"/>
                </a:lnTo>
                <a:lnTo>
                  <a:pt x="1666" y="496"/>
                </a:lnTo>
                <a:lnTo>
                  <a:pt x="1703" y="507"/>
                </a:lnTo>
                <a:lnTo>
                  <a:pt x="1715" y="524"/>
                </a:lnTo>
                <a:lnTo>
                  <a:pt x="1763" y="523"/>
                </a:lnTo>
                <a:lnTo>
                  <a:pt x="1764" y="612"/>
                </a:lnTo>
                <a:lnTo>
                  <a:pt x="1773" y="787"/>
                </a:lnTo>
                <a:lnTo>
                  <a:pt x="1793" y="808"/>
                </a:lnTo>
                <a:lnTo>
                  <a:pt x="1801" y="854"/>
                </a:lnTo>
                <a:lnTo>
                  <a:pt x="1841" y="915"/>
                </a:lnTo>
                <a:lnTo>
                  <a:pt x="1839" y="968"/>
                </a:lnTo>
                <a:lnTo>
                  <a:pt x="1816" y="1018"/>
                </a:lnTo>
                <a:lnTo>
                  <a:pt x="1817" y="1046"/>
                </a:lnTo>
                <a:lnTo>
                  <a:pt x="1824" y="1075"/>
                </a:lnTo>
                <a:lnTo>
                  <a:pt x="1820" y="1103"/>
                </a:lnTo>
                <a:lnTo>
                  <a:pt x="1808" y="1121"/>
                </a:lnTo>
                <a:lnTo>
                  <a:pt x="1790" y="1144"/>
                </a:lnTo>
                <a:lnTo>
                  <a:pt x="1802" y="1159"/>
                </a:lnTo>
                <a:lnTo>
                  <a:pt x="1729" y="1183"/>
                </a:lnTo>
                <a:lnTo>
                  <a:pt x="1669" y="1217"/>
                </a:lnTo>
                <a:lnTo>
                  <a:pt x="1705" y="1189"/>
                </a:lnTo>
                <a:lnTo>
                  <a:pt x="1666" y="1189"/>
                </a:lnTo>
                <a:lnTo>
                  <a:pt x="1678" y="1143"/>
                </a:lnTo>
                <a:lnTo>
                  <a:pt x="1646" y="1169"/>
                </a:lnTo>
                <a:lnTo>
                  <a:pt x="1631" y="1161"/>
                </a:lnTo>
                <a:lnTo>
                  <a:pt x="1633" y="1191"/>
                </a:lnTo>
                <a:lnTo>
                  <a:pt x="1645" y="1196"/>
                </a:lnTo>
                <a:lnTo>
                  <a:pt x="1648" y="1224"/>
                </a:lnTo>
                <a:lnTo>
                  <a:pt x="1626" y="1246"/>
                </a:lnTo>
                <a:lnTo>
                  <a:pt x="1610" y="1244"/>
                </a:lnTo>
                <a:lnTo>
                  <a:pt x="1606" y="1276"/>
                </a:lnTo>
                <a:lnTo>
                  <a:pt x="1435" y="1380"/>
                </a:lnTo>
                <a:lnTo>
                  <a:pt x="1439" y="1370"/>
                </a:lnTo>
                <a:lnTo>
                  <a:pt x="1517" y="1319"/>
                </a:lnTo>
                <a:lnTo>
                  <a:pt x="1456" y="1350"/>
                </a:lnTo>
                <a:lnTo>
                  <a:pt x="1460" y="1321"/>
                </a:lnTo>
                <a:lnTo>
                  <a:pt x="1444" y="1337"/>
                </a:lnTo>
                <a:lnTo>
                  <a:pt x="1427" y="1328"/>
                </a:lnTo>
                <a:lnTo>
                  <a:pt x="1419" y="1350"/>
                </a:lnTo>
                <a:lnTo>
                  <a:pt x="1392" y="1328"/>
                </a:lnTo>
                <a:lnTo>
                  <a:pt x="1395" y="1349"/>
                </a:lnTo>
                <a:lnTo>
                  <a:pt x="1427" y="1371"/>
                </a:lnTo>
                <a:lnTo>
                  <a:pt x="1390" y="1391"/>
                </a:lnTo>
                <a:lnTo>
                  <a:pt x="1373" y="1364"/>
                </a:lnTo>
                <a:lnTo>
                  <a:pt x="1361" y="1433"/>
                </a:lnTo>
                <a:lnTo>
                  <a:pt x="1345" y="1405"/>
                </a:lnTo>
                <a:lnTo>
                  <a:pt x="1312" y="1416"/>
                </a:lnTo>
                <a:lnTo>
                  <a:pt x="1305" y="1433"/>
                </a:lnTo>
                <a:lnTo>
                  <a:pt x="1321" y="1464"/>
                </a:lnTo>
                <a:lnTo>
                  <a:pt x="1260" y="1468"/>
                </a:lnTo>
                <a:lnTo>
                  <a:pt x="1282" y="1474"/>
                </a:lnTo>
                <a:lnTo>
                  <a:pt x="1285" y="1503"/>
                </a:lnTo>
                <a:lnTo>
                  <a:pt x="1297" y="1497"/>
                </a:lnTo>
                <a:lnTo>
                  <a:pt x="1290" y="1518"/>
                </a:lnTo>
                <a:lnTo>
                  <a:pt x="1263" y="1562"/>
                </a:lnTo>
                <a:lnTo>
                  <a:pt x="1265" y="1540"/>
                </a:lnTo>
                <a:lnTo>
                  <a:pt x="1247" y="1559"/>
                </a:lnTo>
                <a:lnTo>
                  <a:pt x="1222" y="1532"/>
                </a:lnTo>
                <a:lnTo>
                  <a:pt x="1228" y="1564"/>
                </a:lnTo>
                <a:lnTo>
                  <a:pt x="1274" y="1567"/>
                </a:lnTo>
                <a:lnTo>
                  <a:pt x="1254" y="1614"/>
                </a:lnTo>
                <a:lnTo>
                  <a:pt x="1270" y="1705"/>
                </a:lnTo>
                <a:lnTo>
                  <a:pt x="1312" y="1781"/>
                </a:lnTo>
                <a:lnTo>
                  <a:pt x="1259" y="1784"/>
                </a:lnTo>
                <a:lnTo>
                  <a:pt x="1206" y="1761"/>
                </a:lnTo>
                <a:lnTo>
                  <a:pt x="1162" y="1762"/>
                </a:lnTo>
                <a:lnTo>
                  <a:pt x="1099" y="1727"/>
                </a:lnTo>
                <a:lnTo>
                  <a:pt x="1024" y="1699"/>
                </a:lnTo>
                <a:lnTo>
                  <a:pt x="1015" y="1670"/>
                </a:lnTo>
                <a:lnTo>
                  <a:pt x="999" y="1626"/>
                </a:lnTo>
                <a:lnTo>
                  <a:pt x="974" y="1595"/>
                </a:lnTo>
                <a:lnTo>
                  <a:pt x="978" y="1562"/>
                </a:lnTo>
                <a:lnTo>
                  <a:pt x="963" y="1550"/>
                </a:lnTo>
                <a:lnTo>
                  <a:pt x="964" y="1503"/>
                </a:lnTo>
                <a:lnTo>
                  <a:pt x="919" y="1469"/>
                </a:lnTo>
                <a:lnTo>
                  <a:pt x="872" y="1398"/>
                </a:lnTo>
                <a:lnTo>
                  <a:pt x="793" y="1221"/>
                </a:lnTo>
                <a:lnTo>
                  <a:pt x="733" y="1175"/>
                </a:lnTo>
                <a:lnTo>
                  <a:pt x="714" y="1134"/>
                </a:lnTo>
                <a:lnTo>
                  <a:pt x="662" y="1128"/>
                </a:lnTo>
                <a:lnTo>
                  <a:pt x="619" y="1121"/>
                </a:lnTo>
                <a:lnTo>
                  <a:pt x="580" y="1104"/>
                </a:lnTo>
                <a:lnTo>
                  <a:pt x="569" y="1121"/>
                </a:lnTo>
                <a:lnTo>
                  <a:pt x="528" y="1121"/>
                </a:lnTo>
                <a:lnTo>
                  <a:pt x="492" y="1207"/>
                </a:lnTo>
                <a:lnTo>
                  <a:pt x="453" y="1242"/>
                </a:lnTo>
                <a:lnTo>
                  <a:pt x="429" y="1242"/>
                </a:lnTo>
                <a:lnTo>
                  <a:pt x="360" y="1187"/>
                </a:lnTo>
                <a:lnTo>
                  <a:pt x="330" y="1179"/>
                </a:lnTo>
                <a:lnTo>
                  <a:pt x="262" y="1118"/>
                </a:lnTo>
                <a:lnTo>
                  <a:pt x="244" y="1069"/>
                </a:lnTo>
                <a:lnTo>
                  <a:pt x="244" y="1019"/>
                </a:lnTo>
                <a:lnTo>
                  <a:pt x="212" y="949"/>
                </a:lnTo>
                <a:lnTo>
                  <a:pt x="156" y="904"/>
                </a:lnTo>
                <a:lnTo>
                  <a:pt x="80" y="807"/>
                </a:lnTo>
                <a:lnTo>
                  <a:pt x="51" y="791"/>
                </a:lnTo>
                <a:lnTo>
                  <a:pt x="33" y="740"/>
                </a:lnTo>
                <a:lnTo>
                  <a:pt x="11" y="733"/>
                </a:lnTo>
                <a:close/>
              </a:path>
            </a:pathLst>
          </a:custGeom>
          <a:solidFill>
            <a:srgbClr val="FF5BD3"/>
          </a:solidFill>
          <a:ln w="12700">
            <a:solidFill>
              <a:srgbClr val="00000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55" name="Freeform 7"/>
          <p:cNvSpPr>
            <a:spLocks noChangeArrowheads="1"/>
          </p:cNvSpPr>
          <p:nvPr/>
        </p:nvSpPr>
        <p:spPr bwMode="auto">
          <a:xfrm>
            <a:off x="2360613" y="5883275"/>
            <a:ext cx="1525587" cy="1317625"/>
          </a:xfrm>
          <a:custGeom>
            <a:avLst/>
            <a:gdLst>
              <a:gd name="T0" fmla="*/ 422 w 961"/>
              <a:gd name="T1" fmla="*/ 624 h 830"/>
              <a:gd name="T2" fmla="*/ 292 w 961"/>
              <a:gd name="T3" fmla="*/ 212 h 830"/>
              <a:gd name="T4" fmla="*/ 380 w 961"/>
              <a:gd name="T5" fmla="*/ 176 h 830"/>
              <a:gd name="T6" fmla="*/ 103 w 961"/>
              <a:gd name="T7" fmla="*/ 0 h 830"/>
              <a:gd name="T8" fmla="*/ 0 w 961"/>
              <a:gd name="T9" fmla="*/ 328 h 830"/>
              <a:gd name="T10" fmla="*/ 89 w 961"/>
              <a:gd name="T11" fmla="*/ 293 h 830"/>
              <a:gd name="T12" fmla="*/ 269 w 961"/>
              <a:gd name="T13" fmla="*/ 830 h 830"/>
              <a:gd name="T14" fmla="*/ 958 w 961"/>
              <a:gd name="T15" fmla="*/ 827 h 830"/>
              <a:gd name="T16" fmla="*/ 961 w 961"/>
              <a:gd name="T17" fmla="*/ 630 h 83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961" h="830">
                <a:moveTo>
                  <a:pt x="422" y="624"/>
                </a:moveTo>
                <a:lnTo>
                  <a:pt x="292" y="212"/>
                </a:lnTo>
                <a:lnTo>
                  <a:pt x="380" y="176"/>
                </a:lnTo>
                <a:lnTo>
                  <a:pt x="103" y="0"/>
                </a:lnTo>
                <a:lnTo>
                  <a:pt x="0" y="328"/>
                </a:lnTo>
                <a:lnTo>
                  <a:pt x="89" y="293"/>
                </a:lnTo>
                <a:lnTo>
                  <a:pt x="269" y="830"/>
                </a:lnTo>
                <a:lnTo>
                  <a:pt x="958" y="827"/>
                </a:lnTo>
                <a:lnTo>
                  <a:pt x="961" y="630"/>
                </a:lnTo>
                <a:close/>
              </a:path>
            </a:pathLst>
          </a:custGeom>
          <a:solidFill>
            <a:srgbClr val="00CE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56" name="Text Box 8"/>
          <p:cNvSpPr txBox="1">
            <a:spLocks noChangeArrowheads="1"/>
          </p:cNvSpPr>
          <p:nvPr/>
        </p:nvSpPr>
        <p:spPr bwMode="auto">
          <a:xfrm>
            <a:off x="4175125" y="6443663"/>
            <a:ext cx="3589338" cy="11874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0000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1079FF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 anchor="ctr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r>
              <a:rPr lang="en-US" altLang="es-EC" sz="3600" b="1">
                <a:solidFill>
                  <a:srgbClr val="FFFFFF"/>
                </a:solidFill>
                <a:latin typeface="Tms Rmn" pitchFamily="18" charset="0"/>
              </a:rPr>
              <a:t>You Are Here</a:t>
            </a:r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bg bwMode="auto">
      <p:bgPr shadeToTitle="1">
        <a:gradFill rotWithShape="0">
          <a:gsLst>
            <a:gs pos="0">
              <a:srgbClr val="7991EF"/>
            </a:gs>
            <a:gs pos="100000">
              <a:srgbClr val="0000FF"/>
            </a:gs>
          </a:gsLst>
          <a:path path="shape">
            <a:fillToRect l="50000" t="50000" r="50000" b="50000"/>
          </a:path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5" name="Rectangle 3"/>
          <p:cNvSpPr>
            <a:spLocks noChangeArrowheads="1"/>
          </p:cNvSpPr>
          <p:nvPr/>
        </p:nvSpPr>
        <p:spPr bwMode="auto">
          <a:xfrm>
            <a:off x="738188" y="914400"/>
            <a:ext cx="8931275" cy="36513"/>
          </a:xfrm>
          <a:prstGeom prst="rect">
            <a:avLst/>
          </a:prstGeom>
          <a:solidFill>
            <a:srgbClr val="800044"/>
          </a:solidFill>
          <a:ln w="12700">
            <a:solidFill>
              <a:srgbClr val="800044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3076" name="Text Box 4"/>
          <p:cNvSpPr txBox="1">
            <a:spLocks noChangeArrowheads="1"/>
          </p:cNvSpPr>
          <p:nvPr/>
        </p:nvSpPr>
        <p:spPr bwMode="auto">
          <a:xfrm>
            <a:off x="750888" y="122238"/>
            <a:ext cx="9048750" cy="7207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0000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C0C0C0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lIns="0" tIns="0" rIns="0" bIns="0" anchor="ctr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altLang="es-EC" sz="4000">
                <a:solidFill>
                  <a:srgbClr val="FBD128"/>
                </a:solidFill>
                <a:latin typeface="Helv" pitchFamily="34" charset="0"/>
              </a:rPr>
              <a:t>HPFS in CONFIG.SYS</a:t>
            </a:r>
          </a:p>
        </p:txBody>
      </p:sp>
      <p:sp>
        <p:nvSpPr>
          <p:cNvPr id="3077" name="Text Box 5"/>
          <p:cNvSpPr txBox="1">
            <a:spLocks noChangeArrowheads="1"/>
          </p:cNvSpPr>
          <p:nvPr/>
        </p:nvSpPr>
        <p:spPr bwMode="auto">
          <a:xfrm>
            <a:off x="711200" y="1385888"/>
            <a:ext cx="8916988" cy="60483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0000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C0C0C0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 marL="674688" indent="-674688"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r>
              <a:rPr lang="en-US" altLang="es-EC" sz="2300" b="1">
                <a:solidFill>
                  <a:srgbClr val="FFFFFF"/>
                </a:solidFill>
                <a:latin typeface="Courier" pitchFamily="17" charset="0"/>
              </a:rPr>
              <a:t>IFS=HPFS.IFS /CACHE:cc /CRECL:rr /AUTOCHECK:[+]d</a:t>
            </a:r>
          </a:p>
        </p:txBody>
      </p:sp>
      <p:sp>
        <p:nvSpPr>
          <p:cNvPr id="3078" name="Text Box 6"/>
          <p:cNvSpPr txBox="1">
            <a:spLocks noChangeArrowheads="1"/>
          </p:cNvSpPr>
          <p:nvPr/>
        </p:nvSpPr>
        <p:spPr bwMode="auto">
          <a:xfrm>
            <a:off x="801688" y="2141538"/>
            <a:ext cx="8826500" cy="478631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0000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C0C0C0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 marL="203200" indent="-88900"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50000"/>
              </a:spcAft>
            </a:pPr>
            <a:r>
              <a:rPr lang="en-US" altLang="es-EC" sz="2000" b="1">
                <a:solidFill>
                  <a:srgbClr val="FFFFFF"/>
                </a:solidFill>
                <a:latin typeface="Helv" pitchFamily="34" charset="0"/>
              </a:rPr>
              <a:t>The IFS statement loads the IFS driver (without it, you won't have support for this IFS.</a:t>
            </a:r>
          </a:p>
          <a:p>
            <a:pPr lvl="1">
              <a:spcAft>
                <a:spcPct val="30000"/>
              </a:spcAft>
              <a:buClr>
                <a:srgbClr val="FFFFFF"/>
              </a:buClr>
              <a:buSzPct val="55000"/>
              <a:buFont typeface="LotusWP Type" pitchFamily="18" charset="0"/>
              <a:buChar char="ƒ"/>
            </a:pPr>
            <a:r>
              <a:rPr lang="en-US" altLang="es-EC" sz="2000">
                <a:solidFill>
                  <a:srgbClr val="FFFFFF"/>
                </a:solidFill>
                <a:latin typeface="Helv" pitchFamily="34" charset="0"/>
              </a:rPr>
              <a:t>/CACHE specifies the size of the cache, in Kbytes.  Minimum is 64K, maximum is 2048K.  Default is 10% of FREE RAM below 16M.</a:t>
            </a:r>
          </a:p>
          <a:p>
            <a:pPr lvl="1">
              <a:spcAft>
                <a:spcPct val="30000"/>
              </a:spcAft>
              <a:buClr>
                <a:srgbClr val="FFFFFF"/>
              </a:buClr>
              <a:buSzPct val="55000"/>
              <a:buFont typeface="LotusWP Type" pitchFamily="18" charset="0"/>
              <a:buChar char="ƒ"/>
            </a:pPr>
            <a:r>
              <a:rPr lang="en-US" altLang="es-EC" sz="2000">
                <a:solidFill>
                  <a:srgbClr val="FFFFFF"/>
                </a:solidFill>
                <a:latin typeface="Helv" pitchFamily="34" charset="0"/>
              </a:rPr>
              <a:t>/CRECL specifies the read threshold in K bytes (range:4K-64K-1, default is 4K ).  Reads not bigger than this are copied to cache.</a:t>
            </a:r>
          </a:p>
          <a:p>
            <a:pPr lvl="1">
              <a:spcAft>
                <a:spcPct val="30000"/>
              </a:spcAft>
              <a:buClr>
                <a:srgbClr val="FFFFFF"/>
              </a:buClr>
              <a:buSzPct val="55000"/>
              <a:buFont typeface="LotusWP Type" pitchFamily="18" charset="0"/>
              <a:buChar char="ƒ"/>
            </a:pPr>
            <a:r>
              <a:rPr lang="en-US" altLang="es-EC" sz="2000">
                <a:solidFill>
                  <a:srgbClr val="FFFFFF"/>
                </a:solidFill>
                <a:latin typeface="Helv" pitchFamily="34" charset="0"/>
              </a:rPr>
              <a:t>/AUTOCHECK is the "autocheck" list.  Drive letters specified here will be CHKDSK'ed on boot after improper shutdown (a "+" placed before a drive letter causes it to be CHKDSK'ed unconditionally at boot).  "Dirty" drives will not mount.  A "*" checks all drives (undocumented)</a:t>
            </a:r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bg bwMode="auto">
      <p:bgPr shadeToTitle="1">
        <a:gradFill rotWithShape="0">
          <a:gsLst>
            <a:gs pos="0">
              <a:srgbClr val="7991EF"/>
            </a:gs>
            <a:gs pos="100000">
              <a:srgbClr val="0000FF"/>
            </a:gs>
          </a:gsLst>
          <a:path path="shape">
            <a:fillToRect l="50000" t="50000" r="50000" b="50000"/>
          </a:path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9" name="Rectangle 3"/>
          <p:cNvSpPr>
            <a:spLocks noChangeArrowheads="1"/>
          </p:cNvSpPr>
          <p:nvPr/>
        </p:nvSpPr>
        <p:spPr bwMode="auto">
          <a:xfrm>
            <a:off x="738188" y="914400"/>
            <a:ext cx="8931275" cy="36513"/>
          </a:xfrm>
          <a:prstGeom prst="rect">
            <a:avLst/>
          </a:prstGeom>
          <a:solidFill>
            <a:srgbClr val="800044"/>
          </a:solidFill>
          <a:ln w="12700">
            <a:solidFill>
              <a:srgbClr val="800044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4100" name="Text Box 4"/>
          <p:cNvSpPr txBox="1">
            <a:spLocks noChangeArrowheads="1"/>
          </p:cNvSpPr>
          <p:nvPr/>
        </p:nvSpPr>
        <p:spPr bwMode="auto">
          <a:xfrm>
            <a:off x="750888" y="122238"/>
            <a:ext cx="9048750" cy="7207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0000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C0C0C0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lIns="0" tIns="0" rIns="0" bIns="0" anchor="ctr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altLang="es-EC" sz="4000">
                <a:solidFill>
                  <a:srgbClr val="FBD128"/>
                </a:solidFill>
                <a:latin typeface="Helv" pitchFamily="34" charset="0"/>
              </a:rPr>
              <a:t>Undocumented CONFIG.SYS</a:t>
            </a:r>
          </a:p>
        </p:txBody>
      </p:sp>
      <p:sp>
        <p:nvSpPr>
          <p:cNvPr id="4101" name="Text Box 5"/>
          <p:cNvSpPr txBox="1">
            <a:spLocks noChangeArrowheads="1"/>
          </p:cNvSpPr>
          <p:nvPr/>
        </p:nvSpPr>
        <p:spPr bwMode="auto">
          <a:xfrm>
            <a:off x="711200" y="1385888"/>
            <a:ext cx="8916988" cy="60483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0000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C0C0C0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 marL="674688" indent="-674688"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r>
              <a:rPr lang="en-US" altLang="es-EC" sz="2300" b="1">
                <a:solidFill>
                  <a:srgbClr val="FFFFFF"/>
                </a:solidFill>
                <a:latin typeface="Courier" pitchFamily="17" charset="0"/>
              </a:rPr>
              <a:t>IFS=HPFS.IFS /FORCE /QUIET /MAXIOW:n /F:n /N /L </a:t>
            </a:r>
          </a:p>
        </p:txBody>
      </p:sp>
      <p:sp>
        <p:nvSpPr>
          <p:cNvPr id="4102" name="Text Box 6"/>
          <p:cNvSpPr txBox="1">
            <a:spLocks noChangeArrowheads="1"/>
          </p:cNvSpPr>
          <p:nvPr/>
        </p:nvSpPr>
        <p:spPr bwMode="auto">
          <a:xfrm>
            <a:off x="801688" y="2141538"/>
            <a:ext cx="8826500" cy="478631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0000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C0C0C0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 marL="203200" indent="-88900"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50000"/>
              </a:spcAft>
            </a:pPr>
            <a:r>
              <a:rPr lang="en-US" altLang="es-EC" sz="2000" b="1">
                <a:solidFill>
                  <a:srgbClr val="FFFFFF"/>
                </a:solidFill>
                <a:latin typeface="Helv" pitchFamily="34" charset="0"/>
              </a:rPr>
              <a:t>These IFS switches are undocumented (and unsupported!).</a:t>
            </a:r>
          </a:p>
          <a:p>
            <a:pPr lvl="1">
              <a:spcAft>
                <a:spcPct val="30000"/>
              </a:spcAft>
              <a:buClr>
                <a:srgbClr val="FFFFFF"/>
              </a:buClr>
              <a:buSzPct val="55000"/>
              <a:buFont typeface="LotusWP Type" pitchFamily="18" charset="0"/>
              <a:buChar char="ƒ"/>
            </a:pPr>
            <a:r>
              <a:rPr lang="en-US" altLang="es-EC" sz="2000">
                <a:solidFill>
                  <a:srgbClr val="FFFFFF"/>
                </a:solidFill>
                <a:latin typeface="Helv" pitchFamily="34" charset="0"/>
              </a:rPr>
              <a:t>/FORCE allows access to drives that are dirty, but aren't in the AUTOCHECK list</a:t>
            </a:r>
          </a:p>
          <a:p>
            <a:pPr lvl="1">
              <a:spcAft>
                <a:spcPct val="30000"/>
              </a:spcAft>
              <a:buClr>
                <a:srgbClr val="FFFFFF"/>
              </a:buClr>
              <a:buSzPct val="55000"/>
              <a:buFont typeface="LotusWP Type" pitchFamily="18" charset="0"/>
              <a:buChar char="ƒ"/>
            </a:pPr>
            <a:r>
              <a:rPr lang="en-US" altLang="es-EC" sz="2000">
                <a:solidFill>
                  <a:srgbClr val="FFFFFF"/>
                </a:solidFill>
                <a:latin typeface="Helv" pitchFamily="34" charset="0"/>
              </a:rPr>
              <a:t>/QUIET suppresses the "drive dirty" error at boot time (useful if you use /FORCE)</a:t>
            </a:r>
          </a:p>
          <a:p>
            <a:pPr lvl="1">
              <a:spcAft>
                <a:spcPct val="30000"/>
              </a:spcAft>
              <a:buClr>
                <a:srgbClr val="FFFFFF"/>
              </a:buClr>
              <a:buSzPct val="55000"/>
              <a:buFont typeface="LotusWP Type" pitchFamily="18" charset="0"/>
              <a:buChar char="ƒ"/>
            </a:pPr>
            <a:r>
              <a:rPr lang="en-US" altLang="es-EC" sz="2000">
                <a:solidFill>
                  <a:srgbClr val="FFFFFF"/>
                </a:solidFill>
                <a:latin typeface="Helv" pitchFamily="34" charset="0"/>
              </a:rPr>
              <a:t>/MAXIOW:n specifies the maximum number of seconds to wait for Strategy-2 I/O completion.  If it times out, a hard-error is generated.</a:t>
            </a:r>
          </a:p>
          <a:p>
            <a:pPr lvl="1">
              <a:spcAft>
                <a:spcPct val="30000"/>
              </a:spcAft>
              <a:buClr>
                <a:srgbClr val="FFFFFF"/>
              </a:buClr>
              <a:buSzPct val="55000"/>
              <a:buFont typeface="LotusWP Type" pitchFamily="18" charset="0"/>
              <a:buChar char="ƒ"/>
            </a:pPr>
            <a:r>
              <a:rPr lang="en-US" altLang="es-EC" sz="2000">
                <a:solidFill>
                  <a:srgbClr val="FFFFFF"/>
                </a:solidFill>
                <a:latin typeface="Helv" pitchFamily="34" charset="0"/>
              </a:rPr>
              <a:t>/F:n sets the chkdsk level (1 or 2, default is 2) for AutoCheck</a:t>
            </a:r>
          </a:p>
          <a:p>
            <a:pPr lvl="1">
              <a:spcAft>
                <a:spcPct val="30000"/>
              </a:spcAft>
              <a:buClr>
                <a:srgbClr val="FFFFFF"/>
              </a:buClr>
              <a:buSzPct val="55000"/>
              <a:buFont typeface="LotusWP Type" pitchFamily="18" charset="0"/>
              <a:buChar char="ƒ"/>
            </a:pPr>
            <a:r>
              <a:rPr lang="en-US" altLang="es-EC" sz="2000">
                <a:solidFill>
                  <a:srgbClr val="FFFFFF"/>
                </a:solidFill>
                <a:latin typeface="Helv" pitchFamily="34" charset="0"/>
              </a:rPr>
              <a:t> /N disables strategy-2 I/O (use with caution!)</a:t>
            </a:r>
          </a:p>
          <a:p>
            <a:pPr lvl="1">
              <a:spcAft>
                <a:spcPct val="30000"/>
              </a:spcAft>
              <a:buClr>
                <a:srgbClr val="FFFFFF"/>
              </a:buClr>
              <a:buSzPct val="55000"/>
              <a:buFont typeface="LotusWP Type" pitchFamily="18" charset="0"/>
              <a:buChar char="ƒ"/>
            </a:pPr>
            <a:r>
              <a:rPr lang="en-US" altLang="es-EC" sz="2000">
                <a:solidFill>
                  <a:srgbClr val="FFFFFF"/>
                </a:solidFill>
                <a:latin typeface="Helv" pitchFamily="34" charset="0"/>
              </a:rPr>
              <a:t>/L generates an IPE if an attempt is made to write low sectors (between the boot sector and the SuperBlock).</a:t>
            </a:r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bg bwMode="auto">
      <p:bgPr shadeToTitle="1">
        <a:gradFill rotWithShape="0">
          <a:gsLst>
            <a:gs pos="0">
              <a:srgbClr val="7991EF"/>
            </a:gs>
            <a:gs pos="100000">
              <a:srgbClr val="0000FF"/>
            </a:gs>
          </a:gsLst>
          <a:path path="shape">
            <a:fillToRect l="50000" t="50000" r="50000" b="50000"/>
          </a:path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23" name="Rectangle 3"/>
          <p:cNvSpPr>
            <a:spLocks noChangeArrowheads="1"/>
          </p:cNvSpPr>
          <p:nvPr/>
        </p:nvSpPr>
        <p:spPr bwMode="auto">
          <a:xfrm>
            <a:off x="738188" y="914400"/>
            <a:ext cx="8931275" cy="36513"/>
          </a:xfrm>
          <a:prstGeom prst="rect">
            <a:avLst/>
          </a:prstGeom>
          <a:solidFill>
            <a:srgbClr val="800044"/>
          </a:solidFill>
          <a:ln w="12700">
            <a:solidFill>
              <a:srgbClr val="800044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5124" name="Text Box 4"/>
          <p:cNvSpPr txBox="1">
            <a:spLocks noChangeArrowheads="1"/>
          </p:cNvSpPr>
          <p:nvPr/>
        </p:nvSpPr>
        <p:spPr bwMode="auto">
          <a:xfrm>
            <a:off x="750888" y="122238"/>
            <a:ext cx="9048750" cy="7207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0000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C0C0C0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lIns="0" tIns="0" rIns="0" bIns="0" anchor="ctr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altLang="es-EC" sz="4000">
                <a:solidFill>
                  <a:srgbClr val="FBD128"/>
                </a:solidFill>
                <a:latin typeface="Helv" pitchFamily="34" charset="0"/>
              </a:rPr>
              <a:t>CACHE Statement</a:t>
            </a:r>
          </a:p>
        </p:txBody>
      </p:sp>
      <p:sp>
        <p:nvSpPr>
          <p:cNvPr id="5125" name="Text Box 5"/>
          <p:cNvSpPr txBox="1">
            <a:spLocks noChangeArrowheads="1"/>
          </p:cNvSpPr>
          <p:nvPr/>
        </p:nvSpPr>
        <p:spPr bwMode="auto">
          <a:xfrm>
            <a:off x="550863" y="1354138"/>
            <a:ext cx="9164637" cy="62071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0000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C0C0C0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 marL="292100" indent="-292100"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r>
              <a:rPr lang="en-US" altLang="es-EC" sz="2100" b="1">
                <a:solidFill>
                  <a:srgbClr val="FFFFFF"/>
                </a:solidFill>
                <a:latin typeface="Courier" pitchFamily="17" charset="0"/>
              </a:rPr>
              <a:t>CACHE /LAZY:OFF|ON|n /READAHEAD:OFF|ON|n /DISKIDLE:dd /BUFFERIDLE:bb /MAXAGE:mm</a:t>
            </a:r>
          </a:p>
        </p:txBody>
      </p:sp>
      <p:sp>
        <p:nvSpPr>
          <p:cNvPr id="5126" name="Text Box 6"/>
          <p:cNvSpPr txBox="1">
            <a:spLocks noChangeArrowheads="1"/>
          </p:cNvSpPr>
          <p:nvPr/>
        </p:nvSpPr>
        <p:spPr bwMode="auto">
          <a:xfrm>
            <a:off x="1008063" y="2222500"/>
            <a:ext cx="8707437" cy="445293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0000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C0C0C0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 marL="203200" indent="-203200"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50000"/>
              </a:spcAft>
            </a:pPr>
            <a:r>
              <a:rPr lang="en-US" altLang="es-EC" sz="2000" b="1">
                <a:solidFill>
                  <a:srgbClr val="FFFFFF"/>
                </a:solidFill>
                <a:latin typeface="Helv" pitchFamily="34" charset="0"/>
              </a:rPr>
              <a:t>The CACHE statement sets HPFS cache parameters.</a:t>
            </a:r>
          </a:p>
          <a:p>
            <a:pPr>
              <a:spcAft>
                <a:spcPct val="30000"/>
              </a:spcAft>
              <a:buClr>
                <a:srgbClr val="FFFFFF"/>
              </a:buClr>
              <a:buSzPct val="55000"/>
              <a:buFont typeface="LotusWP Type" pitchFamily="18" charset="0"/>
              <a:buChar char="ƒ"/>
            </a:pPr>
            <a:r>
              <a:rPr lang="en-US" altLang="es-EC" sz="2000">
                <a:solidFill>
                  <a:srgbClr val="FFFFFF"/>
                </a:solidFill>
                <a:latin typeface="Helv" pitchFamily="34" charset="0"/>
              </a:rPr>
              <a:t>/LAZY:OFF|ON turns "lazy write" off or on.  "n" specifies the number of threads (default=3).  No longer a need to detach or separate this option!</a:t>
            </a:r>
          </a:p>
          <a:p>
            <a:pPr>
              <a:spcAft>
                <a:spcPct val="30000"/>
              </a:spcAft>
              <a:buClr>
                <a:srgbClr val="FFFFFF"/>
              </a:buClr>
              <a:buSzPct val="55000"/>
              <a:buFont typeface="LotusWP Type" pitchFamily="18" charset="0"/>
              <a:buChar char="ƒ"/>
            </a:pPr>
            <a:r>
              <a:rPr lang="en-US" altLang="es-EC" sz="2000">
                <a:solidFill>
                  <a:srgbClr val="FFFFFF"/>
                </a:solidFill>
                <a:latin typeface="Helv" pitchFamily="34" charset="0"/>
              </a:rPr>
              <a:t>/READAHEAD:OFF|ON turns "read ahead" off or on.  "n" specifies the number of threads (default=1, which is currently the max)</a:t>
            </a:r>
          </a:p>
          <a:p>
            <a:pPr>
              <a:spcAft>
                <a:spcPct val="30000"/>
              </a:spcAft>
              <a:buClr>
                <a:srgbClr val="FFFFFF"/>
              </a:buClr>
              <a:buSzPct val="55000"/>
              <a:buFont typeface="LotusWP Type" pitchFamily="18" charset="0"/>
              <a:buChar char="ƒ"/>
            </a:pPr>
            <a:r>
              <a:rPr lang="en-US" altLang="es-EC" sz="2000">
                <a:solidFill>
                  <a:srgbClr val="FFFFFF"/>
                </a:solidFill>
                <a:latin typeface="Helv" pitchFamily="34" charset="0"/>
              </a:rPr>
              <a:t>/BUFFERIDLE specifies time (in ms) since the last update before a dirty buffer is forced to disk</a:t>
            </a:r>
          </a:p>
          <a:p>
            <a:pPr>
              <a:spcAft>
                <a:spcPct val="30000"/>
              </a:spcAft>
              <a:buClr>
                <a:srgbClr val="FFFFFF"/>
              </a:buClr>
              <a:buSzPct val="55000"/>
              <a:buFont typeface="LotusWP Type" pitchFamily="18" charset="0"/>
              <a:buChar char="ƒ"/>
            </a:pPr>
            <a:r>
              <a:rPr lang="en-US" altLang="es-EC" sz="2000">
                <a:solidFill>
                  <a:srgbClr val="FFFFFF"/>
                </a:solidFill>
                <a:latin typeface="Helv" pitchFamily="34" charset="0"/>
              </a:rPr>
              <a:t>/DISKIDLE specifies time (in ms) of inactivity before "idle" trigger starts writing dirty buffers</a:t>
            </a:r>
          </a:p>
          <a:p>
            <a:pPr>
              <a:spcAft>
                <a:spcPct val="30000"/>
              </a:spcAft>
              <a:buClr>
                <a:srgbClr val="FFFFFF"/>
              </a:buClr>
              <a:buSzPct val="55000"/>
              <a:buFont typeface="LotusWP Type" pitchFamily="18" charset="0"/>
              <a:buChar char="ƒ"/>
            </a:pPr>
            <a:r>
              <a:rPr lang="en-US" altLang="es-EC" sz="2000">
                <a:solidFill>
                  <a:srgbClr val="FFFFFF"/>
                </a:solidFill>
                <a:latin typeface="Helv" pitchFamily="34" charset="0"/>
              </a:rPr>
              <a:t>/MAXAGE specifies time (in ms) since the last physical write before a dirty buffer is forced to disk</a:t>
            </a:r>
          </a:p>
          <a:p>
            <a:pPr>
              <a:spcAft>
                <a:spcPct val="50000"/>
              </a:spcAft>
            </a:pPr>
            <a:r>
              <a:rPr lang="en-US" altLang="es-EC" sz="2000" b="1">
                <a:solidFill>
                  <a:srgbClr val="FFFFFF"/>
                </a:solidFill>
                <a:latin typeface="Helv" pitchFamily="34" charset="0"/>
              </a:rPr>
              <a:t>Note: DO NOT put this statement in CONFIG.SYS.  Use STARTUP.CMD!</a:t>
            </a:r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bg bwMode="auto">
      <p:bgPr shadeToTitle="1">
        <a:gradFill rotWithShape="0">
          <a:gsLst>
            <a:gs pos="0">
              <a:srgbClr val="7991EF"/>
            </a:gs>
            <a:gs pos="100000">
              <a:srgbClr val="0000FF"/>
            </a:gs>
          </a:gsLst>
          <a:path path="shape">
            <a:fillToRect l="50000" t="50000" r="50000" b="50000"/>
          </a:path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47" name="Rectangle 3"/>
          <p:cNvSpPr>
            <a:spLocks noChangeArrowheads="1"/>
          </p:cNvSpPr>
          <p:nvPr/>
        </p:nvSpPr>
        <p:spPr bwMode="auto">
          <a:xfrm>
            <a:off x="738188" y="914400"/>
            <a:ext cx="8931275" cy="36513"/>
          </a:xfrm>
          <a:prstGeom prst="rect">
            <a:avLst/>
          </a:prstGeom>
          <a:solidFill>
            <a:srgbClr val="800044"/>
          </a:solidFill>
          <a:ln w="12700">
            <a:solidFill>
              <a:srgbClr val="800044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6148" name="Text Box 4"/>
          <p:cNvSpPr txBox="1">
            <a:spLocks noChangeArrowheads="1"/>
          </p:cNvSpPr>
          <p:nvPr/>
        </p:nvSpPr>
        <p:spPr bwMode="auto">
          <a:xfrm>
            <a:off x="976313" y="1243013"/>
            <a:ext cx="8088312" cy="43402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0000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C0C0C0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lIns="0" tIns="0" rIns="0" bIns="0" anchor="ctr">
            <a:spAutoFit/>
          </a:bodyPr>
          <a:lstStyle>
            <a:lvl1pPr marL="282575" indent="-282575"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 marL="423863" indent="-26988"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buClr>
                <a:srgbClr val="FFFFFF"/>
              </a:buClr>
              <a:buSzPct val="100000"/>
              <a:buFont typeface="LotusWP Type" pitchFamily="18" charset="0"/>
              <a:buChar char="ƒ"/>
            </a:pPr>
            <a:r>
              <a:rPr lang="en-US" altLang="es-EC" sz="2800" b="1">
                <a:solidFill>
                  <a:srgbClr val="FFFFFF"/>
                </a:solidFill>
                <a:latin typeface="Helv" pitchFamily="34" charset="0"/>
              </a:rPr>
              <a:t>Code is *not* in C.KRNL release</a:t>
            </a:r>
          </a:p>
          <a:p>
            <a:pPr lvl="1">
              <a:buClr>
                <a:srgbClr val="FFFFFF"/>
              </a:buClr>
              <a:buSzPct val="55000"/>
              <a:buFont typeface="LotusWP Type" pitchFamily="18" charset="0"/>
              <a:buChar char="ƒ"/>
            </a:pPr>
            <a:r>
              <a:rPr lang="en-US" altLang="es-EC" b="1">
                <a:solidFill>
                  <a:srgbClr val="FFFFFF"/>
                </a:solidFill>
                <a:latin typeface="Helv" pitchFamily="34" charset="0"/>
              </a:rPr>
              <a:t>The src\pinball tree in c.krnl is a warp-3 level HPFS</a:t>
            </a:r>
          </a:p>
          <a:p>
            <a:pPr lvl="1"/>
            <a:r>
              <a:rPr lang="en-US" altLang="es-EC" b="1">
                <a:solidFill>
                  <a:srgbClr val="FFFFFF"/>
                </a:solidFill>
                <a:latin typeface="Helv" pitchFamily="34" charset="0"/>
              </a:rPr>
              <a:t> used in early builds of Merlin</a:t>
            </a:r>
          </a:p>
          <a:p>
            <a:pPr>
              <a:buClr>
                <a:srgbClr val="FFFFFF"/>
              </a:buClr>
              <a:buSzPct val="100000"/>
              <a:buFont typeface="LotusWP Type" pitchFamily="18" charset="0"/>
              <a:buChar char="ƒ"/>
            </a:pPr>
            <a:r>
              <a:rPr lang="en-US" altLang="es-EC" sz="2800" b="1">
                <a:solidFill>
                  <a:srgbClr val="FFFFFF"/>
                </a:solidFill>
                <a:latin typeface="Helv" pitchFamily="34" charset="0"/>
              </a:rPr>
              <a:t>HPFS source is in the C.HPFS release</a:t>
            </a:r>
          </a:p>
          <a:p>
            <a:pPr lvl="1">
              <a:buClr>
                <a:srgbClr val="FFFFFF"/>
              </a:buClr>
              <a:buSzPct val="55000"/>
              <a:buFont typeface="LotusWP Type" pitchFamily="18" charset="0"/>
              <a:buChar char="ƒ"/>
            </a:pPr>
            <a:r>
              <a:rPr lang="en-US" altLang="es-EC" b="1">
                <a:solidFill>
                  <a:srgbClr val="FFFFFF"/>
                </a:solidFill>
                <a:latin typeface="Helv" pitchFamily="34" charset="0"/>
              </a:rPr>
              <a:t>HPFS source is in SRC\HPFS</a:t>
            </a:r>
          </a:p>
          <a:p>
            <a:pPr lvl="1">
              <a:buClr>
                <a:srgbClr val="FFFFFF"/>
              </a:buClr>
              <a:buSzPct val="55000"/>
              <a:buFont typeface="LotusWP Type" pitchFamily="18" charset="0"/>
              <a:buChar char="ƒ"/>
            </a:pPr>
            <a:r>
              <a:rPr lang="en-US" altLang="es-EC" b="1">
                <a:solidFill>
                  <a:srgbClr val="FFFFFF"/>
                </a:solidFill>
                <a:latin typeface="Helv" pitchFamily="34" charset="0"/>
              </a:rPr>
              <a:t>UHPFS.DLL source is in SRC\UHPFS</a:t>
            </a:r>
          </a:p>
          <a:p>
            <a:pPr lvl="1">
              <a:buClr>
                <a:srgbClr val="FFFFFF"/>
              </a:buClr>
              <a:buSzPct val="55000"/>
              <a:buFont typeface="LotusWP Type" pitchFamily="18" charset="0"/>
              <a:buChar char="ƒ"/>
            </a:pPr>
            <a:r>
              <a:rPr lang="en-US" altLang="es-EC" b="1">
                <a:solidFill>
                  <a:srgbClr val="FFFFFF"/>
                </a:solidFill>
                <a:latin typeface="Helv" pitchFamily="34" charset="0"/>
              </a:rPr>
              <a:t>No UHPFS changes in Merlin</a:t>
            </a:r>
          </a:p>
          <a:p>
            <a:pPr>
              <a:buClr>
                <a:srgbClr val="FFFFFF"/>
              </a:buClr>
              <a:buSzPct val="100000"/>
              <a:buFont typeface="LotusWP Type" pitchFamily="18" charset="0"/>
              <a:buChar char="ƒ"/>
            </a:pPr>
            <a:r>
              <a:rPr lang="en-US" altLang="es-EC" sz="2800" b="1">
                <a:solidFill>
                  <a:srgbClr val="FFFFFF"/>
                </a:solidFill>
                <a:latin typeface="Helv" pitchFamily="34" charset="0"/>
              </a:rPr>
              <a:t>DEBUG HPFS adds many self-checks &amp; traces</a:t>
            </a:r>
          </a:p>
          <a:p>
            <a:pPr lvl="1">
              <a:buClr>
                <a:srgbClr val="FFFFFF"/>
              </a:buClr>
              <a:buSzPct val="55000"/>
              <a:buFont typeface="LotusWP Type" pitchFamily="18" charset="0"/>
              <a:buChar char="ƒ"/>
            </a:pPr>
            <a:r>
              <a:rPr lang="en-US" altLang="es-EC" b="1">
                <a:solidFill>
                  <a:srgbClr val="FFFFFF"/>
                </a:solidFill>
                <a:latin typeface="Helv" pitchFamily="34" charset="0"/>
              </a:rPr>
              <a:t>not built automatically - NMAKE DEBUG will build it</a:t>
            </a:r>
          </a:p>
          <a:p>
            <a:pPr lvl="1">
              <a:buClr>
                <a:srgbClr val="FFFFFF"/>
              </a:buClr>
              <a:buSzPct val="55000"/>
              <a:buFont typeface="LotusWP Type" pitchFamily="18" charset="0"/>
              <a:buChar char="ƒ"/>
            </a:pPr>
            <a:r>
              <a:rPr lang="en-US" altLang="es-EC" b="1">
                <a:solidFill>
                  <a:srgbClr val="FFFFFF"/>
                </a:solidFill>
                <a:latin typeface="Helv" pitchFamily="34" charset="0"/>
              </a:rPr>
              <a:t>Self-checks will generate IPEs if error is detected</a:t>
            </a:r>
          </a:p>
          <a:p>
            <a:pPr lvl="1">
              <a:buClr>
                <a:srgbClr val="FFFFFF"/>
              </a:buClr>
              <a:buSzPct val="55000"/>
              <a:buFont typeface="LotusWP Type" pitchFamily="18" charset="0"/>
              <a:buChar char="ƒ"/>
            </a:pPr>
            <a:r>
              <a:rPr lang="en-US" altLang="es-EC" b="1">
                <a:solidFill>
                  <a:srgbClr val="FFFFFF"/>
                </a:solidFill>
                <a:latin typeface="Helv" pitchFamily="34" charset="0"/>
              </a:rPr>
              <a:t>64K log buffer records recent activity</a:t>
            </a:r>
          </a:p>
        </p:txBody>
      </p:sp>
      <p:sp>
        <p:nvSpPr>
          <p:cNvPr id="6149" name="Text Box 5"/>
          <p:cNvSpPr txBox="1">
            <a:spLocks noChangeArrowheads="1"/>
          </p:cNvSpPr>
          <p:nvPr/>
        </p:nvSpPr>
        <p:spPr bwMode="auto">
          <a:xfrm>
            <a:off x="750888" y="122238"/>
            <a:ext cx="9048750" cy="7207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0000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C0C0C0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lIns="0" tIns="0" rIns="0" bIns="0" anchor="ctr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altLang="es-EC" sz="4000">
                <a:solidFill>
                  <a:srgbClr val="FBD128"/>
                </a:solidFill>
                <a:latin typeface="Helv" pitchFamily="34" charset="0"/>
              </a:rPr>
              <a:t>CODE Changes</a:t>
            </a:r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>
</file>

<file path=ppt/theme/theme1.xml><?xml version="1.0" encoding="utf-8"?>
<a:theme xmlns:a="http://schemas.openxmlformats.org/drawingml/2006/main" name="Tema de Office">
  <a:themeElements>
    <a:clrScheme name="Tema de Office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Tema de Office">
      <a:majorFont>
        <a:latin typeface="Times New Roman"/>
        <a:ea typeface=""/>
        <a:cs typeface=""/>
      </a:majorFont>
      <a:minorFont>
        <a:latin typeface="Times New Roman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altLang="es-EC" sz="24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Times New Roman" pitchFamily="18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altLang="es-EC" sz="24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Times New Roman" pitchFamily="18" charset="0"/>
          </a:defRPr>
        </a:defPPr>
      </a:lstStyle>
    </a:lnDef>
  </a:objectDefaults>
  <a:extraClrSchemeLst>
    <a:extraClrScheme>
      <a:clrScheme name="Tema de Office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00CC99"/>
        </a:accent1>
        <a:accent2>
          <a:srgbClr val="3333CC"/>
        </a:accent2>
        <a:accent3>
          <a:srgbClr val="FFFFFF"/>
        </a:accent3>
        <a:accent4>
          <a:srgbClr val="000000"/>
        </a:accent4>
        <a:accent5>
          <a:srgbClr val="AAE2CA"/>
        </a:accent5>
        <a:accent6>
          <a:srgbClr val="2D2DB9"/>
        </a:accent6>
        <a:hlink>
          <a:srgbClr val="CCCCFF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Tema de Office 2">
        <a:dk1>
          <a:srgbClr val="000000"/>
        </a:dk1>
        <a:lt1>
          <a:srgbClr val="FFFFFF"/>
        </a:lt1>
        <a:dk2>
          <a:srgbClr val="0000FF"/>
        </a:dk2>
        <a:lt2>
          <a:srgbClr val="FFFF00"/>
        </a:lt2>
        <a:accent1>
          <a:srgbClr val="FF9900"/>
        </a:accent1>
        <a:accent2>
          <a:srgbClr val="00FFFF"/>
        </a:accent2>
        <a:accent3>
          <a:srgbClr val="AAAAFF"/>
        </a:accent3>
        <a:accent4>
          <a:srgbClr val="DADADA"/>
        </a:accent4>
        <a:accent5>
          <a:srgbClr val="FFCAAA"/>
        </a:accent5>
        <a:accent6>
          <a:srgbClr val="00E7E7"/>
        </a:accent6>
        <a:hlink>
          <a:srgbClr val="FF0000"/>
        </a:hlink>
        <a:folHlink>
          <a:srgbClr val="969696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Tema de Office 3">
        <a:dk1>
          <a:srgbClr val="000000"/>
        </a:dk1>
        <a:lt1>
          <a:srgbClr val="FFFFCC"/>
        </a:lt1>
        <a:dk2>
          <a:srgbClr val="808000"/>
        </a:dk2>
        <a:lt2>
          <a:srgbClr val="666633"/>
        </a:lt2>
        <a:accent1>
          <a:srgbClr val="339933"/>
        </a:accent1>
        <a:accent2>
          <a:srgbClr val="800000"/>
        </a:accent2>
        <a:accent3>
          <a:srgbClr val="FFFFE2"/>
        </a:accent3>
        <a:accent4>
          <a:srgbClr val="000000"/>
        </a:accent4>
        <a:accent5>
          <a:srgbClr val="ADCAAD"/>
        </a:accent5>
        <a:accent6>
          <a:srgbClr val="730000"/>
        </a:accent6>
        <a:hlink>
          <a:srgbClr val="0033CC"/>
        </a:hlink>
        <a:folHlink>
          <a:srgbClr val="FFCC66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Tema de Office 4">
        <a:dk1>
          <a:srgbClr val="000000"/>
        </a:dk1>
        <a:lt1>
          <a:srgbClr val="FFFFFF"/>
        </a:lt1>
        <a:dk2>
          <a:srgbClr val="000000"/>
        </a:dk2>
        <a:lt2>
          <a:srgbClr val="333333"/>
        </a:lt2>
        <a:accent1>
          <a:srgbClr val="DDDDDD"/>
        </a:accent1>
        <a:accent2>
          <a:srgbClr val="808080"/>
        </a:accent2>
        <a:accent3>
          <a:srgbClr val="FFFFFF"/>
        </a:accent3>
        <a:accent4>
          <a:srgbClr val="000000"/>
        </a:accent4>
        <a:accent5>
          <a:srgbClr val="EBEBEB"/>
        </a:accent5>
        <a:accent6>
          <a:srgbClr val="737373"/>
        </a:accent6>
        <a:hlink>
          <a:srgbClr val="4D4D4D"/>
        </a:hlink>
        <a:folHlink>
          <a:srgbClr val="EAEAEA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Tema de Office 5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FFCC66"/>
        </a:accent1>
        <a:accent2>
          <a:srgbClr val="0000FF"/>
        </a:accent2>
        <a:accent3>
          <a:srgbClr val="FFFFFF"/>
        </a:accent3>
        <a:accent4>
          <a:srgbClr val="000000"/>
        </a:accent4>
        <a:accent5>
          <a:srgbClr val="FFE2B8"/>
        </a:accent5>
        <a:accent6>
          <a:srgbClr val="0000E7"/>
        </a:accent6>
        <a:hlink>
          <a:srgbClr val="CC00CC"/>
        </a:hlink>
        <a:folHlink>
          <a:srgbClr val="C0C0C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Tema de Office 6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C0C0C0"/>
        </a:accent1>
        <a:accent2>
          <a:srgbClr val="0066FF"/>
        </a:accent2>
        <a:accent3>
          <a:srgbClr val="FFFFFF"/>
        </a:accent3>
        <a:accent4>
          <a:srgbClr val="000000"/>
        </a:accent4>
        <a:accent5>
          <a:srgbClr val="DCDCDC"/>
        </a:accent5>
        <a:accent6>
          <a:srgbClr val="005CE7"/>
        </a:accent6>
        <a:hlink>
          <a:srgbClr val="FF0000"/>
        </a:hlink>
        <a:folHlink>
          <a:srgbClr val="00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Tema de Office 7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3399FF"/>
        </a:accent1>
        <a:accent2>
          <a:srgbClr val="99FFCC"/>
        </a:accent2>
        <a:accent3>
          <a:srgbClr val="FFFFFF"/>
        </a:accent3>
        <a:accent4>
          <a:srgbClr val="000000"/>
        </a:accent4>
        <a:accent5>
          <a:srgbClr val="ADCAFF"/>
        </a:accent5>
        <a:accent6>
          <a:srgbClr val="8AE7B9"/>
        </a:accent6>
        <a:hlink>
          <a:srgbClr val="CC00CC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Override1.xml><?xml version="1.0" encoding="utf-8"?>
<a:themeOverride xmlns:a="http://schemas.openxmlformats.org/drawingml/2006/main">
  <a:clrScheme name="Tema de Office 1">
    <a:dk1>
      <a:srgbClr val="000000"/>
    </a:dk1>
    <a:lt1>
      <a:srgbClr val="FFFFFF"/>
    </a:lt1>
    <a:dk2>
      <a:srgbClr val="000000"/>
    </a:dk2>
    <a:lt2>
      <a:srgbClr val="808080"/>
    </a:lt2>
    <a:accent1>
      <a:srgbClr val="00CC99"/>
    </a:accent1>
    <a:accent2>
      <a:srgbClr val="3333CC"/>
    </a:accent2>
    <a:accent3>
      <a:srgbClr val="FFFFFF"/>
    </a:accent3>
    <a:accent4>
      <a:srgbClr val="000000"/>
    </a:accent4>
    <a:accent5>
      <a:srgbClr val="AAE2CA"/>
    </a:accent5>
    <a:accent6>
      <a:srgbClr val="2D2DB9"/>
    </a:accent6>
    <a:hlink>
      <a:srgbClr val="CCCCFF"/>
    </a:hlink>
    <a:folHlink>
      <a:srgbClr val="B2B2B2"/>
    </a:folHlink>
  </a:clrScheme>
</a:themeOverride>
</file>

<file path=ppt/theme/themeOverride2.xml><?xml version="1.0" encoding="utf-8"?>
<a:themeOverride xmlns:a="http://schemas.openxmlformats.org/drawingml/2006/main">
  <a:clrScheme name="Tema de Office 1">
    <a:dk1>
      <a:srgbClr val="000000"/>
    </a:dk1>
    <a:lt1>
      <a:srgbClr val="FFFFFF"/>
    </a:lt1>
    <a:dk2>
      <a:srgbClr val="000000"/>
    </a:dk2>
    <a:lt2>
      <a:srgbClr val="808080"/>
    </a:lt2>
    <a:accent1>
      <a:srgbClr val="00CC99"/>
    </a:accent1>
    <a:accent2>
      <a:srgbClr val="3333CC"/>
    </a:accent2>
    <a:accent3>
      <a:srgbClr val="FFFFFF"/>
    </a:accent3>
    <a:accent4>
      <a:srgbClr val="000000"/>
    </a:accent4>
    <a:accent5>
      <a:srgbClr val="AAE2CA"/>
    </a:accent5>
    <a:accent6>
      <a:srgbClr val="2D2DB9"/>
    </a:accent6>
    <a:hlink>
      <a:srgbClr val="CCCCFF"/>
    </a:hlink>
    <a:folHlink>
      <a:srgbClr val="B2B2B2"/>
    </a:folHlink>
  </a:clrScheme>
</a:themeOverride>
</file>

<file path=ppt/theme/themeOverride3.xml><?xml version="1.0" encoding="utf-8"?>
<a:themeOverride xmlns:a="http://schemas.openxmlformats.org/drawingml/2006/main">
  <a:clrScheme name="Tema de Office 1">
    <a:dk1>
      <a:srgbClr val="000000"/>
    </a:dk1>
    <a:lt1>
      <a:srgbClr val="FFFFFF"/>
    </a:lt1>
    <a:dk2>
      <a:srgbClr val="000000"/>
    </a:dk2>
    <a:lt2>
      <a:srgbClr val="808080"/>
    </a:lt2>
    <a:accent1>
      <a:srgbClr val="00CC99"/>
    </a:accent1>
    <a:accent2>
      <a:srgbClr val="3333CC"/>
    </a:accent2>
    <a:accent3>
      <a:srgbClr val="FFFFFF"/>
    </a:accent3>
    <a:accent4>
      <a:srgbClr val="000000"/>
    </a:accent4>
    <a:accent5>
      <a:srgbClr val="AAE2CA"/>
    </a:accent5>
    <a:accent6>
      <a:srgbClr val="2D2DB9"/>
    </a:accent6>
    <a:hlink>
      <a:srgbClr val="CCCCFF"/>
    </a:hlink>
    <a:folHlink>
      <a:srgbClr val="B2B2B2"/>
    </a:folHlink>
  </a:clrScheme>
</a:themeOverride>
</file>

<file path=ppt/theme/themeOverride4.xml><?xml version="1.0" encoding="utf-8"?>
<a:themeOverride xmlns:a="http://schemas.openxmlformats.org/drawingml/2006/main">
  <a:clrScheme name="Tema de Office 1">
    <a:dk1>
      <a:srgbClr val="000000"/>
    </a:dk1>
    <a:lt1>
      <a:srgbClr val="FFFFFF"/>
    </a:lt1>
    <a:dk2>
      <a:srgbClr val="000000"/>
    </a:dk2>
    <a:lt2>
      <a:srgbClr val="808080"/>
    </a:lt2>
    <a:accent1>
      <a:srgbClr val="00CC99"/>
    </a:accent1>
    <a:accent2>
      <a:srgbClr val="3333CC"/>
    </a:accent2>
    <a:accent3>
      <a:srgbClr val="FFFFFF"/>
    </a:accent3>
    <a:accent4>
      <a:srgbClr val="000000"/>
    </a:accent4>
    <a:accent5>
      <a:srgbClr val="AAE2CA"/>
    </a:accent5>
    <a:accent6>
      <a:srgbClr val="2D2DB9"/>
    </a:accent6>
    <a:hlink>
      <a:srgbClr val="CCCCFF"/>
    </a:hlink>
    <a:folHlink>
      <a:srgbClr val="B2B2B2"/>
    </a:folHlink>
  </a:clrScheme>
</a:themeOverride>
</file>

<file path=ppt/theme/themeOverride5.xml><?xml version="1.0" encoding="utf-8"?>
<a:themeOverride xmlns:a="http://schemas.openxmlformats.org/drawingml/2006/main">
  <a:clrScheme name="Tema de Office 1">
    <a:dk1>
      <a:srgbClr val="000000"/>
    </a:dk1>
    <a:lt1>
      <a:srgbClr val="FFFFFF"/>
    </a:lt1>
    <a:dk2>
      <a:srgbClr val="000000"/>
    </a:dk2>
    <a:lt2>
      <a:srgbClr val="808080"/>
    </a:lt2>
    <a:accent1>
      <a:srgbClr val="00CC99"/>
    </a:accent1>
    <a:accent2>
      <a:srgbClr val="3333CC"/>
    </a:accent2>
    <a:accent3>
      <a:srgbClr val="FFFFFF"/>
    </a:accent3>
    <a:accent4>
      <a:srgbClr val="000000"/>
    </a:accent4>
    <a:accent5>
      <a:srgbClr val="AAE2CA"/>
    </a:accent5>
    <a:accent6>
      <a:srgbClr val="2D2DB9"/>
    </a:accent6>
    <a:hlink>
      <a:srgbClr val="CCCCFF"/>
    </a:hlink>
    <a:folHlink>
      <a:srgbClr val="B2B2B2"/>
    </a:folHlink>
  </a:clrScheme>
</a:themeOverrid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525</Words>
  <Application>Microsoft Office PowerPoint</Application>
  <PresentationFormat>Personalizado</PresentationFormat>
  <Paragraphs>41</Paragraphs>
  <Slides>5</Slides>
  <Notes>0</Notes>
  <HiddenSlides>0</HiddenSlides>
  <MMClips>0</MMClips>
  <ScaleCrop>false</ScaleCrop>
  <HeadingPairs>
    <vt:vector size="6" baseType="variant">
      <vt:variant>
        <vt:lpstr>Fuentes usadas</vt:lpstr>
      </vt:variant>
      <vt:variant>
        <vt:i4>7</vt:i4>
      </vt:variant>
      <vt:variant>
        <vt:lpstr>Tema</vt:lpstr>
      </vt:variant>
      <vt:variant>
        <vt:i4>1</vt:i4>
      </vt:variant>
      <vt:variant>
        <vt:lpstr>Títulos de diapositiva</vt:lpstr>
      </vt:variant>
      <vt:variant>
        <vt:i4>5</vt:i4>
      </vt:variant>
    </vt:vector>
  </HeadingPairs>
  <TitlesOfParts>
    <vt:vector size="13" baseType="lpstr">
      <vt:lpstr>Times New Roman</vt:lpstr>
      <vt:lpstr>Palatino</vt:lpstr>
      <vt:lpstr>Helv</vt:lpstr>
      <vt:lpstr>Helvetica</vt:lpstr>
      <vt:lpstr>Tms Rmn</vt:lpstr>
      <vt:lpstr>Courier</vt:lpstr>
      <vt:lpstr>LotusWP Type</vt:lpstr>
      <vt:lpstr>Tema de Office</vt:lpstr>
      <vt:lpstr>Presentación de PowerPoint</vt:lpstr>
      <vt:lpstr>Presentación de PowerPoint</vt:lpstr>
      <vt:lpstr>Presentación de PowerPoint</vt:lpstr>
      <vt:lpstr>Presentación de PowerPoint</vt:lpstr>
      <vt:lpstr>Presentación de PowerPoint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Presentación de PowerPoint</dc:title>
  <dc:creator>familia</dc:creator>
  <cp:lastModifiedBy>FI</cp:lastModifiedBy>
  <cp:revision>1</cp:revision>
  <dcterms:modified xsi:type="dcterms:W3CDTF">2016-01-24T17:58:59Z</dcterms:modified>
</cp:coreProperties>
</file>